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Balmy" charset="1" panose="00000000000000000000"/>
      <p:regular r:id="rId14"/>
    </p:embeddedFont>
    <p:embeddedFont>
      <p:font typeface="Canva Sans 1" charset="1" panose="020B0503030501040103"/>
      <p:regular r:id="rId15"/>
    </p:embeddedFont>
    <p:embeddedFont>
      <p:font typeface="Canva Sans 1 Bold" charset="1" panose="020B0803030501040103"/>
      <p:regular r:id="rId16"/>
    </p:embeddedFont>
    <p:embeddedFont>
      <p:font typeface="Canva Sans 1 Italics" charset="1" panose="020B0503030501040103"/>
      <p:regular r:id="rId17"/>
    </p:embeddedFont>
    <p:embeddedFont>
      <p:font typeface="Canva Sans 1 Bold Italics" charset="1" panose="020B0803030501040103"/>
      <p:regular r:id="rId18"/>
    </p:embeddedFont>
    <p:embeddedFont>
      <p:font typeface="Bubblebody Neue" charset="1" panose="00000500000000000000"/>
      <p:regular r:id="rId19"/>
    </p:embeddedFont>
    <p:embeddedFont>
      <p:font typeface="Bubblebody Neue Bold" charset="1" panose="00000500000000000000"/>
      <p:regular r:id="rId20"/>
    </p:embeddedFont>
    <p:embeddedFont>
      <p:font typeface="Bubblebody Neue Thin" charset="1" panose="00000500000000000000"/>
      <p:regular r:id="rId21"/>
    </p:embeddedFont>
    <p:embeddedFont>
      <p:font typeface="Bubblebody Neue Light" charset="1" panose="00000500000000000000"/>
      <p:regular r:id="rId22"/>
    </p:embeddedFont>
    <p:embeddedFont>
      <p:font typeface="Bubblebody Neue Ultra-Bold" charset="1" panose="00000500000000000000"/>
      <p:regular r:id="rId23"/>
    </p:embeddedFont>
    <p:embeddedFont>
      <p:font typeface="Canva Sans 2" charset="1" panose="020B0503030501040103"/>
      <p:regular r:id="rId24"/>
    </p:embeddedFont>
    <p:embeddedFont>
      <p:font typeface="Canva Sans 2 Bold" charset="1" panose="020B0803030501040103"/>
      <p:regular r:id="rId25"/>
    </p:embeddedFont>
    <p:embeddedFont>
      <p:font typeface="Canva Sans 2 Italics" charset="1" panose="020B0503030501040103"/>
      <p:regular r:id="rId26"/>
    </p:embeddedFont>
    <p:embeddedFont>
      <p:font typeface="Canva Sans 2 Bold Italics" charset="1" panose="020B0803030501040103"/>
      <p:regular r:id="rId27"/>
    </p:embeddedFont>
    <p:embeddedFont>
      <p:font typeface="Canva Sans 2 Medium" charset="1" panose="020B0603030501040103"/>
      <p:regular r:id="rId28"/>
    </p:embeddedFont>
    <p:embeddedFont>
      <p:font typeface="Canva Sans 2 Medium Italics" charset="1" panose="020B0603030501040103"/>
      <p:regular r:id="rId29"/>
    </p:embeddedFont>
    <p:embeddedFont>
      <p:font typeface="Bryndan Write" charset="1" panose="02000503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09.png" Type="http://schemas.openxmlformats.org/officeDocument/2006/relationships/image"/><Relationship Id="rId5" Target="../media/image110.svg" Type="http://schemas.openxmlformats.org/officeDocument/2006/relationships/image"/><Relationship Id="rId6" Target="../media/image111.png" Type="http://schemas.openxmlformats.org/officeDocument/2006/relationships/image"/><Relationship Id="rId7" Target="../media/image112.svg" Type="http://schemas.openxmlformats.org/officeDocument/2006/relationships/image"/><Relationship Id="rId8" Target="../media/image113.png" Type="http://schemas.openxmlformats.org/officeDocument/2006/relationships/image"/><Relationship Id="rId9" Target="../media/image11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11" Target="../media/image125.svg" Type="http://schemas.openxmlformats.org/officeDocument/2006/relationships/image"/><Relationship Id="rId12" Target="../media/image126.png" Type="http://schemas.openxmlformats.org/officeDocument/2006/relationships/image"/><Relationship Id="rId13" Target="../media/image127.svg" Type="http://schemas.openxmlformats.org/officeDocument/2006/relationships/image"/><Relationship Id="rId14" Target="../media/image128.png" Type="http://schemas.openxmlformats.org/officeDocument/2006/relationships/image"/><Relationship Id="rId15" Target="../media/image129.svg" Type="http://schemas.openxmlformats.org/officeDocument/2006/relationships/image"/><Relationship Id="rId16" Target="../media/image130.png" Type="http://schemas.openxmlformats.org/officeDocument/2006/relationships/image"/><Relationship Id="rId17" Target="../media/image131.svg" Type="http://schemas.openxmlformats.org/officeDocument/2006/relationships/image"/><Relationship Id="rId2" Target="../media/image116.png" Type="http://schemas.openxmlformats.org/officeDocument/2006/relationships/image"/><Relationship Id="rId3" Target="../media/image117.svg" Type="http://schemas.openxmlformats.org/officeDocument/2006/relationships/image"/><Relationship Id="rId4" Target="../media/image118.png" Type="http://schemas.openxmlformats.org/officeDocument/2006/relationships/image"/><Relationship Id="rId5" Target="../media/image119.svg" Type="http://schemas.openxmlformats.org/officeDocument/2006/relationships/image"/><Relationship Id="rId6" Target="../media/image120.png" Type="http://schemas.openxmlformats.org/officeDocument/2006/relationships/image"/><Relationship Id="rId7" Target="../media/image121.svg" Type="http://schemas.openxmlformats.org/officeDocument/2006/relationships/image"/><Relationship Id="rId8" Target="../media/image122.png" Type="http://schemas.openxmlformats.org/officeDocument/2006/relationships/image"/><Relationship Id="rId9" Target="../media/image12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8.png" Type="http://schemas.openxmlformats.org/officeDocument/2006/relationships/image"/><Relationship Id="rId11" Target="../media/image139.svg" Type="http://schemas.openxmlformats.org/officeDocument/2006/relationships/image"/><Relationship Id="rId12" Target="../media/image140.png" Type="http://schemas.openxmlformats.org/officeDocument/2006/relationships/image"/><Relationship Id="rId13" Target="../media/image141.svg" Type="http://schemas.openxmlformats.org/officeDocument/2006/relationships/image"/><Relationship Id="rId14" Target="../media/image142.png" Type="http://schemas.openxmlformats.org/officeDocument/2006/relationships/image"/><Relationship Id="rId15" Target="../media/image143.svg" Type="http://schemas.openxmlformats.org/officeDocument/2006/relationships/image"/><Relationship Id="rId16" Target="../media/image144.png" Type="http://schemas.openxmlformats.org/officeDocument/2006/relationships/image"/><Relationship Id="rId17" Target="../media/image145.svg" Type="http://schemas.openxmlformats.org/officeDocument/2006/relationships/image"/><Relationship Id="rId18" Target="../media/image146.png" Type="http://schemas.openxmlformats.org/officeDocument/2006/relationships/image"/><Relationship Id="rId19" Target="../media/image147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32.png" Type="http://schemas.openxmlformats.org/officeDocument/2006/relationships/image"/><Relationship Id="rId5" Target="../media/image133.svg" Type="http://schemas.openxmlformats.org/officeDocument/2006/relationships/image"/><Relationship Id="rId6" Target="../media/image134.png" Type="http://schemas.openxmlformats.org/officeDocument/2006/relationships/image"/><Relationship Id="rId7" Target="../media/image135.svg" Type="http://schemas.openxmlformats.org/officeDocument/2006/relationships/image"/><Relationship Id="rId8" Target="../media/image136.png" Type="http://schemas.openxmlformats.org/officeDocument/2006/relationships/image"/><Relationship Id="rId9" Target="../media/image13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54.gif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11" Target="../media/image64.png" Type="http://schemas.openxmlformats.org/officeDocument/2006/relationships/image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8.png" Type="http://schemas.openxmlformats.org/officeDocument/2006/relationships/image"/><Relationship Id="rId3" Target="../media/image149.svg" Type="http://schemas.openxmlformats.org/officeDocument/2006/relationships/image"/><Relationship Id="rId4" Target="../media/image150.png" Type="http://schemas.openxmlformats.org/officeDocument/2006/relationships/image"/><Relationship Id="rId5" Target="../media/image151.svg" Type="http://schemas.openxmlformats.org/officeDocument/2006/relationships/image"/><Relationship Id="rId6" Target="../media/image152.png" Type="http://schemas.openxmlformats.org/officeDocument/2006/relationships/image"/><Relationship Id="rId7" Target="../media/image153.svg" Type="http://schemas.openxmlformats.org/officeDocument/2006/relationships/image"/><Relationship Id="rId8" Target="../media/image154.png" Type="http://schemas.openxmlformats.org/officeDocument/2006/relationships/image"/><Relationship Id="rId9" Target="../media/image15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54.gif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svg" Type="http://schemas.openxmlformats.org/officeDocument/2006/relationships/image"/><Relationship Id="rId11" Target="../media/image64.png" Type="http://schemas.openxmlformats.org/officeDocument/2006/relationships/image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media/image73.png" Type="http://schemas.openxmlformats.org/officeDocument/2006/relationships/image"/><Relationship Id="rId15" Target="../media/image74.svg" Type="http://schemas.openxmlformats.org/officeDocument/2006/relationships/image"/><Relationship Id="rId16" Target="../media/image75.png" Type="http://schemas.openxmlformats.org/officeDocument/2006/relationships/image"/><Relationship Id="rId17" Target="../media/image76.svg" Type="http://schemas.openxmlformats.org/officeDocument/2006/relationships/image"/><Relationship Id="rId18" Target="../media/image7.png" Type="http://schemas.openxmlformats.org/officeDocument/2006/relationships/image"/><Relationship Id="rId19" Target="../media/image8.svg" Type="http://schemas.openxmlformats.org/officeDocument/2006/relationships/image"/><Relationship Id="rId2" Target="../media/image34.png" Type="http://schemas.openxmlformats.org/officeDocument/2006/relationships/image"/><Relationship Id="rId20" Target="../media/image77.png" Type="http://schemas.openxmlformats.org/officeDocument/2006/relationships/image"/><Relationship Id="rId21" Target="../media/image78.svg" Type="http://schemas.openxmlformats.org/officeDocument/2006/relationships/image"/><Relationship Id="rId22" Target="../media/image79.png" Type="http://schemas.openxmlformats.org/officeDocument/2006/relationships/image"/><Relationship Id="rId23" Target="../media/image80.sv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75.png" Type="http://schemas.openxmlformats.org/officeDocument/2006/relationships/image"/><Relationship Id="rId12" Target="../media/image76.svg" Type="http://schemas.openxmlformats.org/officeDocument/2006/relationships/image"/><Relationship Id="rId13" Target="../media/image90.png" Type="http://schemas.openxmlformats.org/officeDocument/2006/relationships/image"/><Relationship Id="rId14" Target="../media/image91.svg" Type="http://schemas.openxmlformats.org/officeDocument/2006/relationships/image"/><Relationship Id="rId15" Target="../media/image92.png" Type="http://schemas.openxmlformats.org/officeDocument/2006/relationships/image"/><Relationship Id="rId16" Target="../media/image93.svg" Type="http://schemas.openxmlformats.org/officeDocument/2006/relationships/image"/><Relationship Id="rId17" Target="../media/image94.png" Type="http://schemas.openxmlformats.org/officeDocument/2006/relationships/image"/><Relationship Id="rId18" Target="../media/image95.svg" Type="http://schemas.openxmlformats.org/officeDocument/2006/relationships/image"/><Relationship Id="rId19" Target="../media/image96.png" Type="http://schemas.openxmlformats.org/officeDocument/2006/relationships/image"/><Relationship Id="rId2" Target="../media/image81.png" Type="http://schemas.openxmlformats.org/officeDocument/2006/relationships/image"/><Relationship Id="rId20" Target="../media/image97.png" Type="http://schemas.openxmlformats.org/officeDocument/2006/relationships/image"/><Relationship Id="rId21" Target="../media/image98.svg" Type="http://schemas.openxmlformats.org/officeDocument/2006/relationships/image"/><Relationship Id="rId22" Target="../media/image99.png" Type="http://schemas.openxmlformats.org/officeDocument/2006/relationships/image"/><Relationship Id="rId23" Target="../media/image100.sv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7.png" Type="http://schemas.openxmlformats.org/officeDocument/2006/relationships/image"/><Relationship Id="rId9" Target="../media/image8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107.png" Type="http://schemas.openxmlformats.org/officeDocument/2006/relationships/image"/><Relationship Id="rId15" Target="../media/image108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Relationship Id="rId8" Target="../media/image103.png" Type="http://schemas.openxmlformats.org/officeDocument/2006/relationships/image"/><Relationship Id="rId9" Target="../media/image10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305" y="-71093"/>
            <a:ext cx="18414388" cy="10358093"/>
          </a:xfrm>
          <a:custGeom>
            <a:avLst/>
            <a:gdLst/>
            <a:ahLst/>
            <a:cxnLst/>
            <a:rect r="r" b="b" t="t" l="l"/>
            <a:pathLst>
              <a:path h="10358093" w="18414388">
                <a:moveTo>
                  <a:pt x="0" y="0"/>
                </a:moveTo>
                <a:lnTo>
                  <a:pt x="18414389" y="0"/>
                </a:lnTo>
                <a:lnTo>
                  <a:pt x="18414389" y="10358093"/>
                </a:lnTo>
                <a:lnTo>
                  <a:pt x="0" y="1035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46292" y="1887208"/>
            <a:ext cx="9046245" cy="4297733"/>
          </a:xfrm>
          <a:custGeom>
            <a:avLst/>
            <a:gdLst/>
            <a:ahLst/>
            <a:cxnLst/>
            <a:rect r="r" b="b" t="t" l="l"/>
            <a:pathLst>
              <a:path h="4297733" w="9046245">
                <a:moveTo>
                  <a:pt x="0" y="0"/>
                </a:moveTo>
                <a:lnTo>
                  <a:pt x="9046245" y="0"/>
                </a:lnTo>
                <a:lnTo>
                  <a:pt x="9046245" y="4297733"/>
                </a:lnTo>
                <a:lnTo>
                  <a:pt x="0" y="4297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404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79118" y="1890106"/>
            <a:ext cx="306756" cy="4068902"/>
          </a:xfrm>
          <a:custGeom>
            <a:avLst/>
            <a:gdLst/>
            <a:ahLst/>
            <a:cxnLst/>
            <a:rect r="r" b="b" t="t" l="l"/>
            <a:pathLst>
              <a:path h="4068902" w="306756">
                <a:moveTo>
                  <a:pt x="0" y="0"/>
                </a:moveTo>
                <a:lnTo>
                  <a:pt x="306756" y="0"/>
                </a:lnTo>
                <a:lnTo>
                  <a:pt x="306756" y="4068902"/>
                </a:lnTo>
                <a:lnTo>
                  <a:pt x="0" y="4068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76410" t="-31493" r="-3859332" b="-7781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37229" y="887770"/>
            <a:ext cx="7315200" cy="1356637"/>
          </a:xfrm>
          <a:custGeom>
            <a:avLst/>
            <a:gdLst/>
            <a:ahLst/>
            <a:cxnLst/>
            <a:rect r="r" b="b" t="t" l="l"/>
            <a:pathLst>
              <a:path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7"/>
                </a:lnTo>
                <a:lnTo>
                  <a:pt x="0" y="13566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42353" y="2974404"/>
            <a:ext cx="8750184" cy="2014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4"/>
              </a:lnSpc>
            </a:pPr>
            <a:r>
              <a:rPr lang="en-US" sz="5626">
                <a:solidFill>
                  <a:srgbClr val="FFF4DE"/>
                </a:solidFill>
                <a:latin typeface="Bryndan Write"/>
              </a:rPr>
              <a:t>INFORMATIKA</a:t>
            </a:r>
          </a:p>
          <a:p>
            <a:pPr algn="ctr">
              <a:lnSpc>
                <a:spcPts val="5064"/>
              </a:lnSpc>
            </a:pPr>
            <a:r>
              <a:rPr lang="en-US" sz="5626">
                <a:solidFill>
                  <a:srgbClr val="FFF4DE"/>
                </a:solidFill>
                <a:latin typeface="Bryndan Write"/>
              </a:rPr>
              <a:t>KELAS X</a:t>
            </a:r>
          </a:p>
          <a:p>
            <a:pPr algn="ctr">
              <a:lnSpc>
                <a:spcPts val="5064"/>
              </a:lnSpc>
            </a:pPr>
            <a:r>
              <a:rPr lang="en-US" sz="5626">
                <a:solidFill>
                  <a:srgbClr val="FFF4DE"/>
                </a:solidFill>
                <a:latin typeface="Bryndan Write"/>
              </a:rPr>
              <a:t> SEMESTER GANJIL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65484" y="1193372"/>
            <a:ext cx="5858691" cy="65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3"/>
              </a:lnSpc>
              <a:spcBef>
                <a:spcPct val="0"/>
              </a:spcBef>
            </a:pPr>
            <a:r>
              <a:rPr lang="en-US" sz="3652">
                <a:solidFill>
                  <a:srgbClr val="006B55"/>
                </a:solidFill>
                <a:latin typeface="Bubblebody Neue"/>
              </a:rPr>
              <a:t>microteaching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8685" y="9163050"/>
            <a:ext cx="7340615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4DE"/>
                </a:solidFill>
                <a:latin typeface="Bubblebody Neue"/>
              </a:rPr>
              <a:t>Nadilla Putri Mulyadi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77583" y="8559800"/>
            <a:ext cx="262990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4DE"/>
                </a:solidFill>
                <a:latin typeface="Bubblebody Neue"/>
              </a:rPr>
              <a:t>2105176022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47305" y="4286692"/>
            <a:ext cx="9965990" cy="6274210"/>
          </a:xfrm>
          <a:custGeom>
            <a:avLst/>
            <a:gdLst/>
            <a:ahLst/>
            <a:cxnLst/>
            <a:rect r="r" b="b" t="t" l="l"/>
            <a:pathLst>
              <a:path h="6274210" w="9965990">
                <a:moveTo>
                  <a:pt x="0" y="0"/>
                </a:moveTo>
                <a:lnTo>
                  <a:pt x="9965990" y="0"/>
                </a:lnTo>
                <a:lnTo>
                  <a:pt x="9965990" y="6274210"/>
                </a:lnTo>
                <a:lnTo>
                  <a:pt x="0" y="6274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44" r="0" b="-94752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6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7176"/>
            <a:ext cx="19424741" cy="10294176"/>
            <a:chOff x="0" y="0"/>
            <a:chExt cx="25899655" cy="1372556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3634740" y="3644308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284915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933377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400000">
              <a:off x="1581839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467603" y="488671"/>
            <a:ext cx="13352795" cy="2476337"/>
          </a:xfrm>
          <a:custGeom>
            <a:avLst/>
            <a:gdLst/>
            <a:ahLst/>
            <a:cxnLst/>
            <a:rect r="r" b="b" t="t" l="l"/>
            <a:pathLst>
              <a:path h="2476337" w="13352795">
                <a:moveTo>
                  <a:pt x="0" y="0"/>
                </a:moveTo>
                <a:lnTo>
                  <a:pt x="13352794" y="0"/>
                </a:lnTo>
                <a:lnTo>
                  <a:pt x="13352794" y="2476337"/>
                </a:lnTo>
                <a:lnTo>
                  <a:pt x="0" y="2476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67603" y="3585388"/>
            <a:ext cx="6192240" cy="6023361"/>
          </a:xfrm>
          <a:custGeom>
            <a:avLst/>
            <a:gdLst/>
            <a:ahLst/>
            <a:cxnLst/>
            <a:rect r="r" b="b" t="t" l="l"/>
            <a:pathLst>
              <a:path h="6023361" w="6192240">
                <a:moveTo>
                  <a:pt x="0" y="0"/>
                </a:moveTo>
                <a:lnTo>
                  <a:pt x="6192240" y="0"/>
                </a:lnTo>
                <a:lnTo>
                  <a:pt x="6192240" y="6023361"/>
                </a:lnTo>
                <a:lnTo>
                  <a:pt x="0" y="6023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88369" y="3183389"/>
            <a:ext cx="3346164" cy="1734428"/>
          </a:xfrm>
          <a:custGeom>
            <a:avLst/>
            <a:gdLst/>
            <a:ahLst/>
            <a:cxnLst/>
            <a:rect r="r" b="b" t="t" l="l"/>
            <a:pathLst>
              <a:path h="1734428" w="3346164">
                <a:moveTo>
                  <a:pt x="0" y="0"/>
                </a:moveTo>
                <a:lnTo>
                  <a:pt x="3346164" y="0"/>
                </a:lnTo>
                <a:lnTo>
                  <a:pt x="3346164" y="1734428"/>
                </a:lnTo>
                <a:lnTo>
                  <a:pt x="0" y="1734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00099" y="1104900"/>
            <a:ext cx="11300193" cy="117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0"/>
              </a:lnSpc>
            </a:pPr>
            <a:r>
              <a:rPr lang="en-US" sz="8200">
                <a:solidFill>
                  <a:srgbClr val="006B55"/>
                </a:solidFill>
                <a:latin typeface="Bryndan Write"/>
              </a:rPr>
              <a:t>PERINTAH PADA STACK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81684" y="3672194"/>
            <a:ext cx="1090534" cy="66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4"/>
              </a:lnSpc>
              <a:spcBef>
                <a:spcPct val="0"/>
              </a:spcBef>
            </a:pPr>
            <a:r>
              <a:rPr lang="en-US" sz="3782">
                <a:solidFill>
                  <a:srgbClr val="232222"/>
                </a:solidFill>
                <a:latin typeface="Bubblebody Neue"/>
              </a:rPr>
              <a:t>Push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00099" y="5048250"/>
            <a:ext cx="4512868" cy="324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"/>
              </a:lnSpc>
            </a:pPr>
            <a:r>
              <a:rPr lang="en-US" sz="3647">
                <a:solidFill>
                  <a:srgbClr val="150035"/>
                </a:solidFill>
                <a:latin typeface="Bubblebody Neue"/>
              </a:rPr>
              <a:t>menyimpan nilai </a:t>
            </a:r>
          </a:p>
          <a:p>
            <a:pPr algn="ctr">
              <a:lnSpc>
                <a:spcPts val="5106"/>
              </a:lnSpc>
              <a:spcBef>
                <a:spcPct val="0"/>
              </a:spcBef>
            </a:pPr>
            <a:r>
              <a:rPr lang="en-US" sz="3647">
                <a:solidFill>
                  <a:srgbClr val="150035"/>
                </a:solidFill>
                <a:latin typeface="Bubblebody Neue"/>
              </a:rPr>
              <a:t>ke dalam stack. Perintah ini harus diikuti oleh sebuah bilangan bulat X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505854" y="3585388"/>
            <a:ext cx="6192240" cy="6023361"/>
          </a:xfrm>
          <a:custGeom>
            <a:avLst/>
            <a:gdLst/>
            <a:ahLst/>
            <a:cxnLst/>
            <a:rect r="r" b="b" t="t" l="l"/>
            <a:pathLst>
              <a:path h="6023361" w="6192240">
                <a:moveTo>
                  <a:pt x="0" y="0"/>
                </a:moveTo>
                <a:lnTo>
                  <a:pt x="6192240" y="0"/>
                </a:lnTo>
                <a:lnTo>
                  <a:pt x="6192240" y="6023361"/>
                </a:lnTo>
                <a:lnTo>
                  <a:pt x="0" y="6023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928892" y="3183389"/>
            <a:ext cx="3346164" cy="1734428"/>
          </a:xfrm>
          <a:custGeom>
            <a:avLst/>
            <a:gdLst/>
            <a:ahLst/>
            <a:cxnLst/>
            <a:rect r="r" b="b" t="t" l="l"/>
            <a:pathLst>
              <a:path h="1734428" w="3346164">
                <a:moveTo>
                  <a:pt x="0" y="0"/>
                </a:moveTo>
                <a:lnTo>
                  <a:pt x="3346164" y="0"/>
                </a:lnTo>
                <a:lnTo>
                  <a:pt x="3346164" y="1734428"/>
                </a:lnTo>
                <a:lnTo>
                  <a:pt x="0" y="1734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190901" y="3718512"/>
            <a:ext cx="968137" cy="66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4"/>
              </a:lnSpc>
              <a:spcBef>
                <a:spcPct val="0"/>
              </a:spcBef>
            </a:pPr>
            <a:r>
              <a:rPr lang="en-US" sz="3782">
                <a:solidFill>
                  <a:srgbClr val="232222"/>
                </a:solidFill>
                <a:latin typeface="Bubblebody Neue"/>
              </a:rPr>
              <a:t>Pop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76055" y="5051167"/>
            <a:ext cx="4851838" cy="3654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1"/>
              </a:lnSpc>
            </a:pPr>
            <a:r>
              <a:rPr lang="en-US" sz="3479">
                <a:solidFill>
                  <a:srgbClr val="150035"/>
                </a:solidFill>
                <a:latin typeface="Bubblebody Neue"/>
              </a:rPr>
              <a:t>mengeluarkan </a:t>
            </a:r>
          </a:p>
          <a:p>
            <a:pPr algn="ctr">
              <a:lnSpc>
                <a:spcPts val="4871"/>
              </a:lnSpc>
            </a:pPr>
            <a:r>
              <a:rPr lang="en-US" sz="3479">
                <a:solidFill>
                  <a:srgbClr val="150035"/>
                </a:solidFill>
                <a:latin typeface="Bubblebody Neue"/>
              </a:rPr>
              <a:t>nilai  dalam stack. perintah ini tidak memberikan efek apa</a:t>
            </a:r>
          </a:p>
          <a:p>
            <a:pPr algn="ctr">
              <a:lnSpc>
                <a:spcPts val="4871"/>
              </a:lnSpc>
              <a:spcBef>
                <a:spcPct val="0"/>
              </a:spcBef>
            </a:pPr>
            <a:r>
              <a:rPr lang="en-US" sz="3479">
                <a:solidFill>
                  <a:srgbClr val="150035"/>
                </a:solidFill>
                <a:latin typeface="Bubblebody Neue"/>
              </a:rPr>
              <a:t>- apa jika tumpukan kosong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5987" y="14948"/>
            <a:ext cx="14242013" cy="10272052"/>
          </a:xfrm>
          <a:custGeom>
            <a:avLst/>
            <a:gdLst/>
            <a:ahLst/>
            <a:cxnLst/>
            <a:rect r="r" b="b" t="t" l="l"/>
            <a:pathLst>
              <a:path h="10272052" w="14242013">
                <a:moveTo>
                  <a:pt x="0" y="0"/>
                </a:moveTo>
                <a:lnTo>
                  <a:pt x="14242013" y="0"/>
                </a:lnTo>
                <a:lnTo>
                  <a:pt x="14242013" y="10272052"/>
                </a:lnTo>
                <a:lnTo>
                  <a:pt x="0" y="1027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993026"/>
            <a:ext cx="4172973" cy="213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6B55"/>
                </a:solidFill>
                <a:latin typeface="Bubblebody Neue"/>
              </a:rPr>
              <a:t>Queue (Antrean)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33341" y="-655680"/>
            <a:ext cx="14348546" cy="7317759"/>
          </a:xfrm>
          <a:custGeom>
            <a:avLst/>
            <a:gdLst/>
            <a:ahLst/>
            <a:cxnLst/>
            <a:rect r="r" b="b" t="t" l="l"/>
            <a:pathLst>
              <a:path h="7317759" w="14348546">
                <a:moveTo>
                  <a:pt x="0" y="0"/>
                </a:moveTo>
                <a:lnTo>
                  <a:pt x="14348547" y="0"/>
                </a:lnTo>
                <a:lnTo>
                  <a:pt x="14348547" y="7317759"/>
                </a:lnTo>
                <a:lnTo>
                  <a:pt x="0" y="7317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454" y="1360751"/>
            <a:ext cx="3658346" cy="11178279"/>
          </a:xfrm>
          <a:custGeom>
            <a:avLst/>
            <a:gdLst/>
            <a:ahLst/>
            <a:cxnLst/>
            <a:rect r="r" b="b" t="t" l="l"/>
            <a:pathLst>
              <a:path h="11178279" w="3658346">
                <a:moveTo>
                  <a:pt x="0" y="0"/>
                </a:moveTo>
                <a:lnTo>
                  <a:pt x="3658345" y="0"/>
                </a:lnTo>
                <a:lnTo>
                  <a:pt x="3658345" y="11178279"/>
                </a:lnTo>
                <a:lnTo>
                  <a:pt x="0" y="11178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842562"/>
            <a:ext cx="18288000" cy="2807815"/>
          </a:xfrm>
          <a:custGeom>
            <a:avLst/>
            <a:gdLst/>
            <a:ahLst/>
            <a:cxnLst/>
            <a:rect r="r" b="b" t="t" l="l"/>
            <a:pathLst>
              <a:path h="2807815" w="18288000">
                <a:moveTo>
                  <a:pt x="0" y="0"/>
                </a:moveTo>
                <a:lnTo>
                  <a:pt x="18288000" y="0"/>
                </a:lnTo>
                <a:lnTo>
                  <a:pt x="18288000" y="2807815"/>
                </a:lnTo>
                <a:lnTo>
                  <a:pt x="0" y="2807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6670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12190" y="5910022"/>
            <a:ext cx="3597080" cy="8753956"/>
          </a:xfrm>
          <a:custGeom>
            <a:avLst/>
            <a:gdLst/>
            <a:ahLst/>
            <a:cxnLst/>
            <a:rect r="r" b="b" t="t" l="l"/>
            <a:pathLst>
              <a:path h="8753956" w="3597080">
                <a:moveTo>
                  <a:pt x="0" y="0"/>
                </a:moveTo>
                <a:lnTo>
                  <a:pt x="3597080" y="0"/>
                </a:lnTo>
                <a:lnTo>
                  <a:pt x="3597080" y="8753956"/>
                </a:lnTo>
                <a:lnTo>
                  <a:pt x="0" y="8753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29335" y="5561970"/>
            <a:ext cx="3597080" cy="8753956"/>
          </a:xfrm>
          <a:custGeom>
            <a:avLst/>
            <a:gdLst/>
            <a:ahLst/>
            <a:cxnLst/>
            <a:rect r="r" b="b" t="t" l="l"/>
            <a:pathLst>
              <a:path h="8753956" w="3597080">
                <a:moveTo>
                  <a:pt x="0" y="0"/>
                </a:moveTo>
                <a:lnTo>
                  <a:pt x="3597080" y="0"/>
                </a:lnTo>
                <a:lnTo>
                  <a:pt x="3597080" y="8753956"/>
                </a:lnTo>
                <a:lnTo>
                  <a:pt x="0" y="8753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16225" y="3831574"/>
            <a:ext cx="3230716" cy="11246162"/>
          </a:xfrm>
          <a:custGeom>
            <a:avLst/>
            <a:gdLst/>
            <a:ahLst/>
            <a:cxnLst/>
            <a:rect r="r" b="b" t="t" l="l"/>
            <a:pathLst>
              <a:path h="11246162" w="3230716">
                <a:moveTo>
                  <a:pt x="0" y="0"/>
                </a:moveTo>
                <a:lnTo>
                  <a:pt x="3230716" y="0"/>
                </a:lnTo>
                <a:lnTo>
                  <a:pt x="3230716" y="11246161"/>
                </a:lnTo>
                <a:lnTo>
                  <a:pt x="0" y="112461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1963675" y="3993499"/>
            <a:ext cx="3864590" cy="11246162"/>
          </a:xfrm>
          <a:custGeom>
            <a:avLst/>
            <a:gdLst/>
            <a:ahLst/>
            <a:cxnLst/>
            <a:rect r="r" b="b" t="t" l="l"/>
            <a:pathLst>
              <a:path h="11246162" w="3864590">
                <a:moveTo>
                  <a:pt x="3864590" y="0"/>
                </a:moveTo>
                <a:lnTo>
                  <a:pt x="0" y="0"/>
                </a:lnTo>
                <a:lnTo>
                  <a:pt x="0" y="11246161"/>
                </a:lnTo>
                <a:lnTo>
                  <a:pt x="3864590" y="11246161"/>
                </a:lnTo>
                <a:lnTo>
                  <a:pt x="386459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06801" y="8059990"/>
            <a:ext cx="2583335" cy="5245351"/>
          </a:xfrm>
          <a:custGeom>
            <a:avLst/>
            <a:gdLst/>
            <a:ahLst/>
            <a:cxnLst/>
            <a:rect r="r" b="b" t="t" l="l"/>
            <a:pathLst>
              <a:path h="5245351" w="2583335">
                <a:moveTo>
                  <a:pt x="0" y="0"/>
                </a:moveTo>
                <a:lnTo>
                  <a:pt x="2583336" y="0"/>
                </a:lnTo>
                <a:lnTo>
                  <a:pt x="2583336" y="5245351"/>
                </a:lnTo>
                <a:lnTo>
                  <a:pt x="0" y="52453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92375" y="8059990"/>
            <a:ext cx="2583335" cy="5245351"/>
          </a:xfrm>
          <a:custGeom>
            <a:avLst/>
            <a:gdLst/>
            <a:ahLst/>
            <a:cxnLst/>
            <a:rect r="r" b="b" t="t" l="l"/>
            <a:pathLst>
              <a:path h="5245351" w="2583335">
                <a:moveTo>
                  <a:pt x="0" y="0"/>
                </a:moveTo>
                <a:lnTo>
                  <a:pt x="2583336" y="0"/>
                </a:lnTo>
                <a:lnTo>
                  <a:pt x="2583336" y="5245351"/>
                </a:lnTo>
                <a:lnTo>
                  <a:pt x="0" y="52453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80340" y="8059990"/>
            <a:ext cx="2583335" cy="5245351"/>
          </a:xfrm>
          <a:custGeom>
            <a:avLst/>
            <a:gdLst/>
            <a:ahLst/>
            <a:cxnLst/>
            <a:rect r="r" b="b" t="t" l="l"/>
            <a:pathLst>
              <a:path h="5245351" w="2583335">
                <a:moveTo>
                  <a:pt x="0" y="0"/>
                </a:moveTo>
                <a:lnTo>
                  <a:pt x="2583335" y="0"/>
                </a:lnTo>
                <a:lnTo>
                  <a:pt x="2583335" y="5245351"/>
                </a:lnTo>
                <a:lnTo>
                  <a:pt x="0" y="52453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68304" y="8059990"/>
            <a:ext cx="2583335" cy="5245351"/>
          </a:xfrm>
          <a:custGeom>
            <a:avLst/>
            <a:gdLst/>
            <a:ahLst/>
            <a:cxnLst/>
            <a:rect r="r" b="b" t="t" l="l"/>
            <a:pathLst>
              <a:path h="5245351" w="2583335">
                <a:moveTo>
                  <a:pt x="0" y="0"/>
                </a:moveTo>
                <a:lnTo>
                  <a:pt x="2583336" y="0"/>
                </a:lnTo>
                <a:lnTo>
                  <a:pt x="2583336" y="5245351"/>
                </a:lnTo>
                <a:lnTo>
                  <a:pt x="0" y="52453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51963" y="914400"/>
            <a:ext cx="12304501" cy="522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Bubblebody Neue"/>
              </a:rPr>
              <a:t>pada metode ini objek-objek disimpan dalam metode penyimpanan yang berupa sebuah antrean, sehingga objek yang pertama/ lebih dulu datang juga akan lebih dulu keluar/selesai. Prinsip ini disebut prinsip First In </a:t>
            </a:r>
          </a:p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Bubblebody Neue"/>
              </a:rPr>
              <a:t>First Out (FIFO)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65980" y="4211902"/>
            <a:ext cx="1606226" cy="71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2"/>
              </a:lnSpc>
              <a:spcBef>
                <a:spcPct val="0"/>
              </a:spcBef>
            </a:pPr>
            <a:r>
              <a:rPr lang="en-US" sz="4052">
                <a:solidFill>
                  <a:srgbClr val="362828"/>
                </a:solidFill>
                <a:latin typeface="Bubblebody Neue"/>
              </a:rPr>
              <a:t>Queue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96" y="-7176"/>
            <a:ext cx="19424741" cy="10294176"/>
            <a:chOff x="0" y="0"/>
            <a:chExt cx="25899655" cy="1372556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3634740" y="3644308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284915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933377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400000">
              <a:off x="1581839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64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728280" y="-2976217"/>
            <a:ext cx="10254039" cy="13620180"/>
            <a:chOff x="0" y="0"/>
            <a:chExt cx="2700652" cy="35872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0652" cy="3587208"/>
            </a:xfrm>
            <a:custGeom>
              <a:avLst/>
              <a:gdLst/>
              <a:ahLst/>
              <a:cxnLst/>
              <a:rect r="r" b="b" t="t" l="l"/>
              <a:pathLst>
                <a:path h="3587208" w="2700652">
                  <a:moveTo>
                    <a:pt x="0" y="0"/>
                  </a:moveTo>
                  <a:lnTo>
                    <a:pt x="2700652" y="0"/>
                  </a:lnTo>
                  <a:lnTo>
                    <a:pt x="2700652" y="3587208"/>
                  </a:lnTo>
                  <a:lnTo>
                    <a:pt x="0" y="3587208"/>
                  </a:lnTo>
                  <a:close/>
                </a:path>
              </a:pathLst>
            </a:custGeom>
            <a:solidFill>
              <a:srgbClr val="FCCE5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0652" cy="362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0800000">
            <a:off x="2037299" y="0"/>
            <a:ext cx="7315200" cy="3513977"/>
          </a:xfrm>
          <a:custGeom>
            <a:avLst/>
            <a:gdLst/>
            <a:ahLst/>
            <a:cxnLst/>
            <a:rect r="r" b="b" t="t" l="l"/>
            <a:pathLst>
              <a:path h="3513977" w="7315200">
                <a:moveTo>
                  <a:pt x="0" y="0"/>
                </a:moveTo>
                <a:lnTo>
                  <a:pt x="7315200" y="0"/>
                </a:lnTo>
                <a:lnTo>
                  <a:pt x="7315200" y="3513977"/>
                </a:lnTo>
                <a:lnTo>
                  <a:pt x="0" y="351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179239" y="-355747"/>
            <a:ext cx="346521" cy="11000925"/>
            <a:chOff x="0" y="0"/>
            <a:chExt cx="462027" cy="14667900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-2871170" y="2871170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5400000">
              <a:off x="-2717161" y="5896349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8"/>
                  </a:lnTo>
                  <a:lnTo>
                    <a:pt x="0" y="30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5400000">
              <a:off x="-2717161" y="11488711"/>
              <a:ext cx="6050358" cy="308018"/>
            </a:xfrm>
            <a:custGeom>
              <a:avLst/>
              <a:gdLst/>
              <a:ahLst/>
              <a:cxnLst/>
              <a:rect r="r" b="b" t="t" l="l"/>
              <a:pathLst>
                <a:path h="308018" w="6050358">
                  <a:moveTo>
                    <a:pt x="0" y="0"/>
                  </a:moveTo>
                  <a:lnTo>
                    <a:pt x="6050358" y="0"/>
                  </a:lnTo>
                  <a:lnTo>
                    <a:pt x="6050358" y="308019"/>
                  </a:lnTo>
                  <a:lnTo>
                    <a:pt x="0" y="30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048608" y="2063948"/>
            <a:ext cx="7460135" cy="7873494"/>
          </a:xfrm>
          <a:custGeom>
            <a:avLst/>
            <a:gdLst/>
            <a:ahLst/>
            <a:cxnLst/>
            <a:rect r="r" b="b" t="t" l="l"/>
            <a:pathLst>
              <a:path h="7873494" w="7460135">
                <a:moveTo>
                  <a:pt x="0" y="0"/>
                </a:moveTo>
                <a:lnTo>
                  <a:pt x="7460135" y="0"/>
                </a:lnTo>
                <a:lnTo>
                  <a:pt x="7460135" y="7873493"/>
                </a:lnTo>
                <a:lnTo>
                  <a:pt x="0" y="7873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778676" y="6981624"/>
            <a:ext cx="5418381" cy="3549040"/>
          </a:xfrm>
          <a:custGeom>
            <a:avLst/>
            <a:gdLst/>
            <a:ahLst/>
            <a:cxnLst/>
            <a:rect r="r" b="b" t="t" l="l"/>
            <a:pathLst>
              <a:path h="3549040" w="5418381">
                <a:moveTo>
                  <a:pt x="0" y="0"/>
                </a:moveTo>
                <a:lnTo>
                  <a:pt x="5418381" y="0"/>
                </a:lnTo>
                <a:lnTo>
                  <a:pt x="5418381" y="3549040"/>
                </a:lnTo>
                <a:lnTo>
                  <a:pt x="0" y="35490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035623" y="7417230"/>
            <a:ext cx="4612494" cy="3113433"/>
          </a:xfrm>
          <a:custGeom>
            <a:avLst/>
            <a:gdLst/>
            <a:ahLst/>
            <a:cxnLst/>
            <a:rect r="r" b="b" t="t" l="l"/>
            <a:pathLst>
              <a:path h="3113433" w="4612494">
                <a:moveTo>
                  <a:pt x="0" y="0"/>
                </a:moveTo>
                <a:lnTo>
                  <a:pt x="4612494" y="0"/>
                </a:lnTo>
                <a:lnTo>
                  <a:pt x="4612494" y="3113434"/>
                </a:lnTo>
                <a:lnTo>
                  <a:pt x="0" y="31134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26275" y="2902856"/>
            <a:ext cx="8817725" cy="4838727"/>
          </a:xfrm>
          <a:custGeom>
            <a:avLst/>
            <a:gdLst/>
            <a:ahLst/>
            <a:cxnLst/>
            <a:rect r="r" b="b" t="t" l="l"/>
            <a:pathLst>
              <a:path h="4838727" w="8817725">
                <a:moveTo>
                  <a:pt x="0" y="0"/>
                </a:moveTo>
                <a:lnTo>
                  <a:pt x="8817725" y="0"/>
                </a:lnTo>
                <a:lnTo>
                  <a:pt x="8817725" y="4838726"/>
                </a:lnTo>
                <a:lnTo>
                  <a:pt x="0" y="48387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9990254">
            <a:off x="-1203958" y="-1529378"/>
            <a:ext cx="6482514" cy="4713151"/>
          </a:xfrm>
          <a:custGeom>
            <a:avLst/>
            <a:gdLst/>
            <a:ahLst/>
            <a:cxnLst/>
            <a:rect r="r" b="b" t="t" l="l"/>
            <a:pathLst>
              <a:path h="4713151" w="6482514">
                <a:moveTo>
                  <a:pt x="0" y="0"/>
                </a:moveTo>
                <a:lnTo>
                  <a:pt x="6482514" y="0"/>
                </a:lnTo>
                <a:lnTo>
                  <a:pt x="6482514" y="4713151"/>
                </a:lnTo>
                <a:lnTo>
                  <a:pt x="0" y="47131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82645" y="1181100"/>
            <a:ext cx="6505958" cy="137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9"/>
              </a:lnSpc>
            </a:pPr>
            <a:r>
              <a:rPr lang="en-US" sz="10047">
                <a:solidFill>
                  <a:srgbClr val="013B32"/>
                </a:solidFill>
                <a:latin typeface="Balmy"/>
              </a:rPr>
              <a:t>Enqueue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06175" y="960547"/>
            <a:ext cx="7987810" cy="13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000">
                <a:solidFill>
                  <a:srgbClr val="442816"/>
                </a:solidFill>
                <a:latin typeface="Balmy"/>
              </a:rPr>
              <a:t>Dequeue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0397" y="3475073"/>
            <a:ext cx="7478205" cy="394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5"/>
              </a:lnSpc>
            </a:pPr>
            <a:r>
              <a:rPr lang="en-US" sz="4846">
                <a:solidFill>
                  <a:srgbClr val="FCCE5D"/>
                </a:solidFill>
                <a:latin typeface="Bubblebody Neue"/>
              </a:rPr>
              <a:t>memasukkan nilai ke dalam queue Perintah ini harus diikuti oleh sebuah bilangan bulat X</a:t>
            </a:r>
          </a:p>
          <a:p>
            <a:pPr>
              <a:lnSpc>
                <a:spcPts val="3845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163978" y="3544879"/>
            <a:ext cx="5636160" cy="563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0"/>
              </a:lnSpc>
            </a:pPr>
            <a:r>
              <a:rPr lang="en-US" sz="4828">
                <a:solidFill>
                  <a:srgbClr val="FCCE5D"/>
                </a:solidFill>
                <a:latin typeface="Bubblebody Neue"/>
              </a:rPr>
              <a:t> membuang/</a:t>
            </a:r>
          </a:p>
          <a:p>
            <a:pPr algn="ctr">
              <a:lnSpc>
                <a:spcPts val="6691"/>
              </a:lnSpc>
            </a:pPr>
            <a:r>
              <a:rPr lang="en-US" sz="4779">
                <a:solidFill>
                  <a:srgbClr val="FCCE5D"/>
                </a:solidFill>
                <a:latin typeface="Bubblebody Neue"/>
              </a:rPr>
              <a:t>mengeluarkan bilangan yang berada pada </a:t>
            </a:r>
          </a:p>
          <a:p>
            <a:pPr algn="ctr">
              <a:lnSpc>
                <a:spcPts val="6691"/>
              </a:lnSpc>
            </a:pPr>
            <a:r>
              <a:rPr lang="en-US" sz="4779">
                <a:solidFill>
                  <a:srgbClr val="FCCE5D"/>
                </a:solidFill>
                <a:latin typeface="Bubblebody Neue"/>
              </a:rPr>
              <a:t>posisi pertama </a:t>
            </a:r>
          </a:p>
          <a:p>
            <a:pPr algn="ctr">
              <a:lnSpc>
                <a:spcPts val="6691"/>
              </a:lnSpc>
            </a:pPr>
            <a:r>
              <a:rPr lang="en-US" sz="4779">
                <a:solidFill>
                  <a:srgbClr val="FCCE5D"/>
                </a:solidFill>
                <a:latin typeface="Bubblebody Neue"/>
              </a:rPr>
              <a:t>antrean.</a:t>
            </a:r>
          </a:p>
          <a:p>
            <a:pPr algn="ctr">
              <a:lnSpc>
                <a:spcPts val="4100"/>
              </a:lnSpc>
              <a:spcBef>
                <a:spcPct val="0"/>
              </a:spcBef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841767" y="7474789"/>
            <a:ext cx="5877391" cy="3567022"/>
          </a:xfrm>
          <a:custGeom>
            <a:avLst/>
            <a:gdLst/>
            <a:ahLst/>
            <a:cxnLst/>
            <a:rect r="r" b="b" t="t" l="l"/>
            <a:pathLst>
              <a:path h="3567022" w="5877391">
                <a:moveTo>
                  <a:pt x="0" y="0"/>
                </a:moveTo>
                <a:lnTo>
                  <a:pt x="5877390" y="0"/>
                </a:lnTo>
                <a:lnTo>
                  <a:pt x="5877390" y="3567022"/>
                </a:lnTo>
                <a:lnTo>
                  <a:pt x="0" y="35670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15" y="-7176"/>
            <a:ext cx="19424741" cy="10294176"/>
            <a:chOff x="0" y="0"/>
            <a:chExt cx="25899655" cy="1372556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3634740" y="3644308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284915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933377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400000">
              <a:off x="1581839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58287" y="2307762"/>
            <a:ext cx="8592886" cy="6623508"/>
          </a:xfrm>
          <a:custGeom>
            <a:avLst/>
            <a:gdLst/>
            <a:ahLst/>
            <a:cxnLst/>
            <a:rect r="r" b="b" t="t" l="l"/>
            <a:pathLst>
              <a:path h="6623508" w="8592886">
                <a:moveTo>
                  <a:pt x="0" y="0"/>
                </a:moveTo>
                <a:lnTo>
                  <a:pt x="8592887" y="0"/>
                </a:lnTo>
                <a:lnTo>
                  <a:pt x="8592887" y="6623507"/>
                </a:lnTo>
                <a:lnTo>
                  <a:pt x="0" y="6623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6826" y="2307762"/>
            <a:ext cx="8592886" cy="6623508"/>
          </a:xfrm>
          <a:custGeom>
            <a:avLst/>
            <a:gdLst/>
            <a:ahLst/>
            <a:cxnLst/>
            <a:rect r="r" b="b" t="t" l="l"/>
            <a:pathLst>
              <a:path h="6623508" w="8592886">
                <a:moveTo>
                  <a:pt x="0" y="0"/>
                </a:moveTo>
                <a:lnTo>
                  <a:pt x="8592886" y="0"/>
                </a:lnTo>
                <a:lnTo>
                  <a:pt x="8592886" y="6623507"/>
                </a:lnTo>
                <a:lnTo>
                  <a:pt x="0" y="6623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7116" y="2362997"/>
            <a:ext cx="8449569" cy="6513037"/>
          </a:xfrm>
          <a:custGeom>
            <a:avLst/>
            <a:gdLst/>
            <a:ahLst/>
            <a:cxnLst/>
            <a:rect r="r" b="b" t="t" l="l"/>
            <a:pathLst>
              <a:path h="6513037" w="8449569">
                <a:moveTo>
                  <a:pt x="0" y="0"/>
                </a:moveTo>
                <a:lnTo>
                  <a:pt x="8449569" y="0"/>
                </a:lnTo>
                <a:lnTo>
                  <a:pt x="8449569" y="6513037"/>
                </a:lnTo>
                <a:lnTo>
                  <a:pt x="0" y="6513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29946" y="2362997"/>
            <a:ext cx="8449569" cy="6513037"/>
          </a:xfrm>
          <a:custGeom>
            <a:avLst/>
            <a:gdLst/>
            <a:ahLst/>
            <a:cxnLst/>
            <a:rect r="r" b="b" t="t" l="l"/>
            <a:pathLst>
              <a:path h="6513037" w="8449569">
                <a:moveTo>
                  <a:pt x="0" y="0"/>
                </a:moveTo>
                <a:lnTo>
                  <a:pt x="8449569" y="0"/>
                </a:lnTo>
                <a:lnTo>
                  <a:pt x="8449569" y="6513037"/>
                </a:lnTo>
                <a:lnTo>
                  <a:pt x="0" y="6513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08800" y="5530417"/>
            <a:ext cx="8421421" cy="5477433"/>
          </a:xfrm>
          <a:custGeom>
            <a:avLst/>
            <a:gdLst/>
            <a:ahLst/>
            <a:cxnLst/>
            <a:rect r="r" b="b" t="t" l="l"/>
            <a:pathLst>
              <a:path h="5477433" w="8421421">
                <a:moveTo>
                  <a:pt x="0" y="0"/>
                </a:moveTo>
                <a:lnTo>
                  <a:pt x="8421421" y="0"/>
                </a:lnTo>
                <a:lnTo>
                  <a:pt x="8421421" y="5477433"/>
                </a:lnTo>
                <a:lnTo>
                  <a:pt x="0" y="5477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67603" y="663177"/>
            <a:ext cx="13352795" cy="2476337"/>
          </a:xfrm>
          <a:custGeom>
            <a:avLst/>
            <a:gdLst/>
            <a:ahLst/>
            <a:cxnLst/>
            <a:rect r="r" b="b" t="t" l="l"/>
            <a:pathLst>
              <a:path h="2476337" w="13352795">
                <a:moveTo>
                  <a:pt x="0" y="0"/>
                </a:moveTo>
                <a:lnTo>
                  <a:pt x="13352794" y="0"/>
                </a:lnTo>
                <a:lnTo>
                  <a:pt x="13352794" y="2476336"/>
                </a:lnTo>
                <a:lnTo>
                  <a:pt x="0" y="24763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035354">
            <a:off x="8156580" y="8091757"/>
            <a:ext cx="509425" cy="354753"/>
          </a:xfrm>
          <a:custGeom>
            <a:avLst/>
            <a:gdLst/>
            <a:ahLst/>
            <a:cxnLst/>
            <a:rect r="r" b="b" t="t" l="l"/>
            <a:pathLst>
              <a:path h="354753" w="509425">
                <a:moveTo>
                  <a:pt x="0" y="0"/>
                </a:moveTo>
                <a:lnTo>
                  <a:pt x="509425" y="0"/>
                </a:lnTo>
                <a:lnTo>
                  <a:pt x="509425" y="354753"/>
                </a:lnTo>
                <a:lnTo>
                  <a:pt x="0" y="3547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3898" r="-51889" b="-22909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035354">
            <a:off x="8433367" y="7318672"/>
            <a:ext cx="509425" cy="560658"/>
          </a:xfrm>
          <a:custGeom>
            <a:avLst/>
            <a:gdLst/>
            <a:ahLst/>
            <a:cxnLst/>
            <a:rect r="r" b="b" t="t" l="l"/>
            <a:pathLst>
              <a:path h="560658" w="509425">
                <a:moveTo>
                  <a:pt x="0" y="0"/>
                </a:moveTo>
                <a:lnTo>
                  <a:pt x="509425" y="0"/>
                </a:lnTo>
                <a:lnTo>
                  <a:pt x="509425" y="560658"/>
                </a:lnTo>
                <a:lnTo>
                  <a:pt x="0" y="560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51889" t="-110701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1082791">
            <a:off x="8497811" y="7791783"/>
            <a:ext cx="230358" cy="138570"/>
            <a:chOff x="0" y="0"/>
            <a:chExt cx="60671" cy="364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671" cy="36496"/>
            </a:xfrm>
            <a:custGeom>
              <a:avLst/>
              <a:gdLst/>
              <a:ahLst/>
              <a:cxnLst/>
              <a:rect r="r" b="b" t="t" l="l"/>
              <a:pathLst>
                <a:path h="36496" w="60671">
                  <a:moveTo>
                    <a:pt x="0" y="0"/>
                  </a:moveTo>
                  <a:lnTo>
                    <a:pt x="60671" y="0"/>
                  </a:lnTo>
                  <a:lnTo>
                    <a:pt x="60671" y="36496"/>
                  </a:lnTo>
                  <a:lnTo>
                    <a:pt x="0" y="36496"/>
                  </a:lnTo>
                  <a:close/>
                </a:path>
              </a:pathLst>
            </a:custGeom>
            <a:solidFill>
              <a:srgbClr val="B2685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0671" cy="74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38789" y="1346991"/>
            <a:ext cx="15581846" cy="96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</a:pPr>
            <a:r>
              <a:rPr lang="en-US" sz="6700">
                <a:solidFill>
                  <a:srgbClr val="006B55"/>
                </a:solidFill>
                <a:latin typeface="Bryndan Write"/>
              </a:rPr>
              <a:t>NILAI PERKEMBANGAN INDIVIDU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5213" y="3044263"/>
            <a:ext cx="7556153" cy="61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3"/>
              </a:lnSpc>
              <a:spcBef>
                <a:spcPct val="0"/>
              </a:spcBef>
            </a:pPr>
            <a:r>
              <a:rPr lang="en-US" sz="3430">
                <a:solidFill>
                  <a:srgbClr val="FFFFFF"/>
                </a:solidFill>
                <a:latin typeface="Bubblebody Neue"/>
              </a:rPr>
              <a:t>Lebih dari 10 point di bawah skor awal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1218" y="3909007"/>
            <a:ext cx="7424142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10 sampai 1 point di bawah skor awal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9073" y="4790875"/>
            <a:ext cx="7293918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Skor awal sampai 10 poin di atasnya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83223" y="5740314"/>
            <a:ext cx="6700093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Lebih dari 10 point dari skor awal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8789" y="6612658"/>
            <a:ext cx="7098209" cy="124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Pekerjaan sempurna </a:t>
            </a:r>
          </a:p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(tanpa memperlihatkan skor awal)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35106" y="3037278"/>
            <a:ext cx="1395115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0 point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08379" y="4779940"/>
            <a:ext cx="1629519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2</a:t>
            </a:r>
            <a:r>
              <a:rPr lang="en-US" sz="3530">
                <a:solidFill>
                  <a:srgbClr val="FFFFFF"/>
                </a:solidFill>
                <a:latin typeface="Bubblebody Neue"/>
              </a:rPr>
              <a:t>0 point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78179" y="3909007"/>
            <a:ext cx="1508968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1</a:t>
            </a:r>
            <a:r>
              <a:rPr lang="en-US" sz="3530">
                <a:solidFill>
                  <a:srgbClr val="FFFFFF"/>
                </a:solidFill>
                <a:latin typeface="Bubblebody Neue"/>
              </a:rPr>
              <a:t>0 point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19318" y="6698383"/>
            <a:ext cx="1626691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4</a:t>
            </a:r>
            <a:r>
              <a:rPr lang="en-US" sz="3530">
                <a:solidFill>
                  <a:srgbClr val="FFFFFF"/>
                </a:solidFill>
                <a:latin typeface="Bubblebody Neue"/>
              </a:rPr>
              <a:t>0 point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22592" y="5740314"/>
            <a:ext cx="1620143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3</a:t>
            </a:r>
            <a:r>
              <a:rPr lang="en-US" sz="3530">
                <a:solidFill>
                  <a:srgbClr val="FFFFFF"/>
                </a:solidFill>
                <a:latin typeface="Bubblebody Neue"/>
              </a:rPr>
              <a:t>0 point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96" y="-7176"/>
            <a:ext cx="19424741" cy="10294176"/>
            <a:chOff x="0" y="0"/>
            <a:chExt cx="25899655" cy="1372556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3634740" y="3644308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284915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933377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400000">
              <a:off x="1581839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81672" y="2783551"/>
            <a:ext cx="5101151" cy="6734193"/>
          </a:xfrm>
          <a:custGeom>
            <a:avLst/>
            <a:gdLst/>
            <a:ahLst/>
            <a:cxnLst/>
            <a:rect r="r" b="b" t="t" l="l"/>
            <a:pathLst>
              <a:path h="6734193" w="5101151">
                <a:moveTo>
                  <a:pt x="0" y="0"/>
                </a:moveTo>
                <a:lnTo>
                  <a:pt x="5101151" y="0"/>
                </a:lnTo>
                <a:lnTo>
                  <a:pt x="5101151" y="6734193"/>
                </a:lnTo>
                <a:lnTo>
                  <a:pt x="0" y="6734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95759" y="2783551"/>
            <a:ext cx="5101151" cy="6734193"/>
          </a:xfrm>
          <a:custGeom>
            <a:avLst/>
            <a:gdLst/>
            <a:ahLst/>
            <a:cxnLst/>
            <a:rect r="r" b="b" t="t" l="l"/>
            <a:pathLst>
              <a:path h="6734193" w="5101151">
                <a:moveTo>
                  <a:pt x="0" y="0"/>
                </a:moveTo>
                <a:lnTo>
                  <a:pt x="5101151" y="0"/>
                </a:lnTo>
                <a:lnTo>
                  <a:pt x="5101151" y="6734193"/>
                </a:lnTo>
                <a:lnTo>
                  <a:pt x="0" y="6734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00594" y="2783551"/>
            <a:ext cx="5101151" cy="6734193"/>
          </a:xfrm>
          <a:custGeom>
            <a:avLst/>
            <a:gdLst/>
            <a:ahLst/>
            <a:cxnLst/>
            <a:rect r="r" b="b" t="t" l="l"/>
            <a:pathLst>
              <a:path h="6734193" w="5101151">
                <a:moveTo>
                  <a:pt x="0" y="0"/>
                </a:moveTo>
                <a:lnTo>
                  <a:pt x="5101151" y="0"/>
                </a:lnTo>
                <a:lnTo>
                  <a:pt x="5101151" y="6734193"/>
                </a:lnTo>
                <a:lnTo>
                  <a:pt x="0" y="6734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783551"/>
            <a:ext cx="5007094" cy="6610026"/>
          </a:xfrm>
          <a:custGeom>
            <a:avLst/>
            <a:gdLst/>
            <a:ahLst/>
            <a:cxnLst/>
            <a:rect r="r" b="b" t="t" l="l"/>
            <a:pathLst>
              <a:path h="6610026" w="5007094">
                <a:moveTo>
                  <a:pt x="0" y="0"/>
                </a:moveTo>
                <a:lnTo>
                  <a:pt x="5007094" y="0"/>
                </a:lnTo>
                <a:lnTo>
                  <a:pt x="5007094" y="6610026"/>
                </a:lnTo>
                <a:lnTo>
                  <a:pt x="0" y="6610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40453" y="2783551"/>
            <a:ext cx="5007094" cy="6610026"/>
          </a:xfrm>
          <a:custGeom>
            <a:avLst/>
            <a:gdLst/>
            <a:ahLst/>
            <a:cxnLst/>
            <a:rect r="r" b="b" t="t" l="l"/>
            <a:pathLst>
              <a:path h="6610026" w="5007094">
                <a:moveTo>
                  <a:pt x="0" y="0"/>
                </a:moveTo>
                <a:lnTo>
                  <a:pt x="5007094" y="0"/>
                </a:lnTo>
                <a:lnTo>
                  <a:pt x="5007094" y="6610026"/>
                </a:lnTo>
                <a:lnTo>
                  <a:pt x="0" y="6610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47622" y="2783551"/>
            <a:ext cx="5007094" cy="6610026"/>
          </a:xfrm>
          <a:custGeom>
            <a:avLst/>
            <a:gdLst/>
            <a:ahLst/>
            <a:cxnLst/>
            <a:rect r="r" b="b" t="t" l="l"/>
            <a:pathLst>
              <a:path h="6610026" w="5007094">
                <a:moveTo>
                  <a:pt x="0" y="0"/>
                </a:moveTo>
                <a:lnTo>
                  <a:pt x="5007095" y="0"/>
                </a:lnTo>
                <a:lnTo>
                  <a:pt x="5007095" y="6610026"/>
                </a:lnTo>
                <a:lnTo>
                  <a:pt x="0" y="6610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25582" y="6228246"/>
            <a:ext cx="8841506" cy="5846446"/>
          </a:xfrm>
          <a:custGeom>
            <a:avLst/>
            <a:gdLst/>
            <a:ahLst/>
            <a:cxnLst/>
            <a:rect r="r" b="b" t="t" l="l"/>
            <a:pathLst>
              <a:path h="5846446" w="8841506">
                <a:moveTo>
                  <a:pt x="0" y="0"/>
                </a:moveTo>
                <a:lnTo>
                  <a:pt x="8841506" y="0"/>
                </a:lnTo>
                <a:lnTo>
                  <a:pt x="8841506" y="5846446"/>
                </a:lnTo>
                <a:lnTo>
                  <a:pt x="0" y="5846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67603" y="663177"/>
            <a:ext cx="13352795" cy="2476337"/>
          </a:xfrm>
          <a:custGeom>
            <a:avLst/>
            <a:gdLst/>
            <a:ahLst/>
            <a:cxnLst/>
            <a:rect r="r" b="b" t="t" l="l"/>
            <a:pathLst>
              <a:path h="2476337" w="13352795">
                <a:moveTo>
                  <a:pt x="0" y="0"/>
                </a:moveTo>
                <a:lnTo>
                  <a:pt x="13352794" y="0"/>
                </a:lnTo>
                <a:lnTo>
                  <a:pt x="13352794" y="2476336"/>
                </a:lnTo>
                <a:lnTo>
                  <a:pt x="0" y="2476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757505" y="3331337"/>
            <a:ext cx="948669" cy="99337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53077" y="1123950"/>
            <a:ext cx="1558184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124D44"/>
                </a:solidFill>
                <a:latin typeface="Bryndan Write"/>
              </a:rPr>
              <a:t>STARCHAMP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1161" y="3158488"/>
            <a:ext cx="4342172" cy="124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Berani menjawab namun salah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1161" y="4645742"/>
            <a:ext cx="4342172" cy="124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Berani menjawab dan benar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0137" y="6138004"/>
            <a:ext cx="4342172" cy="124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Berani maju namun salah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1161" y="7669065"/>
            <a:ext cx="4342172" cy="124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Berani maju dan benar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689040" y="6310852"/>
            <a:ext cx="948669" cy="99337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182997" y="7764315"/>
            <a:ext cx="948669" cy="993371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231840" y="4818591"/>
            <a:ext cx="948669" cy="99337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757505" y="6310852"/>
            <a:ext cx="948669" cy="993371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791701" y="6310852"/>
            <a:ext cx="948669" cy="993371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195331" y="4818591"/>
            <a:ext cx="948669" cy="993371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131666" y="7764315"/>
            <a:ext cx="948669" cy="993371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214705" y="7764315"/>
            <a:ext cx="948669" cy="993371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0163375" y="7726443"/>
            <a:ext cx="948669" cy="993371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2630360" y="3468050"/>
            <a:ext cx="4342172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2 point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30360" y="4955305"/>
            <a:ext cx="4342172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5 point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80083" y="6447566"/>
            <a:ext cx="4342172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10 point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30360" y="7713905"/>
            <a:ext cx="4342172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15 point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5198" y="3651250"/>
            <a:ext cx="12045849" cy="894559"/>
            <a:chOff x="0" y="0"/>
            <a:chExt cx="3345735" cy="2484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5735" cy="248464"/>
            </a:xfrm>
            <a:custGeom>
              <a:avLst/>
              <a:gdLst/>
              <a:ahLst/>
              <a:cxnLst/>
              <a:rect r="r" b="b" t="t" l="l"/>
              <a:pathLst>
                <a:path h="248464" w="3345735">
                  <a:moveTo>
                    <a:pt x="64270" y="0"/>
                  </a:moveTo>
                  <a:lnTo>
                    <a:pt x="3281464" y="0"/>
                  </a:lnTo>
                  <a:cubicBezTo>
                    <a:pt x="3298510" y="0"/>
                    <a:pt x="3314857" y="6771"/>
                    <a:pt x="3326910" y="18824"/>
                  </a:cubicBezTo>
                  <a:cubicBezTo>
                    <a:pt x="3338964" y="30877"/>
                    <a:pt x="3345735" y="47225"/>
                    <a:pt x="3345735" y="64270"/>
                  </a:cubicBezTo>
                  <a:lnTo>
                    <a:pt x="3345735" y="184193"/>
                  </a:lnTo>
                  <a:cubicBezTo>
                    <a:pt x="3345735" y="201239"/>
                    <a:pt x="3338964" y="217586"/>
                    <a:pt x="3326910" y="229639"/>
                  </a:cubicBezTo>
                  <a:cubicBezTo>
                    <a:pt x="3314857" y="241693"/>
                    <a:pt x="3298510" y="248464"/>
                    <a:pt x="3281464" y="248464"/>
                  </a:cubicBezTo>
                  <a:lnTo>
                    <a:pt x="64270" y="248464"/>
                  </a:lnTo>
                  <a:cubicBezTo>
                    <a:pt x="28775" y="248464"/>
                    <a:pt x="0" y="219689"/>
                    <a:pt x="0" y="184193"/>
                  </a:cubicBezTo>
                  <a:lnTo>
                    <a:pt x="0" y="64270"/>
                  </a:lnTo>
                  <a:cubicBezTo>
                    <a:pt x="0" y="28775"/>
                    <a:pt x="28775" y="0"/>
                    <a:pt x="6427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45735" cy="286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65198" y="4725109"/>
            <a:ext cx="12045849" cy="894559"/>
            <a:chOff x="0" y="0"/>
            <a:chExt cx="3345735" cy="2484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5735" cy="248464"/>
            </a:xfrm>
            <a:custGeom>
              <a:avLst/>
              <a:gdLst/>
              <a:ahLst/>
              <a:cxnLst/>
              <a:rect r="r" b="b" t="t" l="l"/>
              <a:pathLst>
                <a:path h="248464" w="3345735">
                  <a:moveTo>
                    <a:pt x="64270" y="0"/>
                  </a:moveTo>
                  <a:lnTo>
                    <a:pt x="3281464" y="0"/>
                  </a:lnTo>
                  <a:cubicBezTo>
                    <a:pt x="3298510" y="0"/>
                    <a:pt x="3314857" y="6771"/>
                    <a:pt x="3326910" y="18824"/>
                  </a:cubicBezTo>
                  <a:cubicBezTo>
                    <a:pt x="3338964" y="30877"/>
                    <a:pt x="3345735" y="47225"/>
                    <a:pt x="3345735" y="64270"/>
                  </a:cubicBezTo>
                  <a:lnTo>
                    <a:pt x="3345735" y="184193"/>
                  </a:lnTo>
                  <a:cubicBezTo>
                    <a:pt x="3345735" y="201239"/>
                    <a:pt x="3338964" y="217586"/>
                    <a:pt x="3326910" y="229639"/>
                  </a:cubicBezTo>
                  <a:cubicBezTo>
                    <a:pt x="3314857" y="241693"/>
                    <a:pt x="3298510" y="248464"/>
                    <a:pt x="3281464" y="248464"/>
                  </a:cubicBezTo>
                  <a:lnTo>
                    <a:pt x="64270" y="248464"/>
                  </a:lnTo>
                  <a:cubicBezTo>
                    <a:pt x="28775" y="248464"/>
                    <a:pt x="0" y="219689"/>
                    <a:pt x="0" y="184193"/>
                  </a:cubicBezTo>
                  <a:lnTo>
                    <a:pt x="0" y="64270"/>
                  </a:lnTo>
                  <a:cubicBezTo>
                    <a:pt x="0" y="28775"/>
                    <a:pt x="28775" y="0"/>
                    <a:pt x="6427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45735" cy="286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65198" y="5821836"/>
            <a:ext cx="12045849" cy="894559"/>
            <a:chOff x="0" y="0"/>
            <a:chExt cx="3345735" cy="2484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5735" cy="248464"/>
            </a:xfrm>
            <a:custGeom>
              <a:avLst/>
              <a:gdLst/>
              <a:ahLst/>
              <a:cxnLst/>
              <a:rect r="r" b="b" t="t" l="l"/>
              <a:pathLst>
                <a:path h="248464" w="3345735">
                  <a:moveTo>
                    <a:pt x="64270" y="0"/>
                  </a:moveTo>
                  <a:lnTo>
                    <a:pt x="3281464" y="0"/>
                  </a:lnTo>
                  <a:cubicBezTo>
                    <a:pt x="3298510" y="0"/>
                    <a:pt x="3314857" y="6771"/>
                    <a:pt x="3326910" y="18824"/>
                  </a:cubicBezTo>
                  <a:cubicBezTo>
                    <a:pt x="3338964" y="30877"/>
                    <a:pt x="3345735" y="47225"/>
                    <a:pt x="3345735" y="64270"/>
                  </a:cubicBezTo>
                  <a:lnTo>
                    <a:pt x="3345735" y="184193"/>
                  </a:lnTo>
                  <a:cubicBezTo>
                    <a:pt x="3345735" y="201239"/>
                    <a:pt x="3338964" y="217586"/>
                    <a:pt x="3326910" y="229639"/>
                  </a:cubicBezTo>
                  <a:cubicBezTo>
                    <a:pt x="3314857" y="241693"/>
                    <a:pt x="3298510" y="248464"/>
                    <a:pt x="3281464" y="248464"/>
                  </a:cubicBezTo>
                  <a:lnTo>
                    <a:pt x="64270" y="248464"/>
                  </a:lnTo>
                  <a:cubicBezTo>
                    <a:pt x="28775" y="248464"/>
                    <a:pt x="0" y="219689"/>
                    <a:pt x="0" y="184193"/>
                  </a:cubicBezTo>
                  <a:lnTo>
                    <a:pt x="0" y="64270"/>
                  </a:lnTo>
                  <a:cubicBezTo>
                    <a:pt x="0" y="28775"/>
                    <a:pt x="28775" y="0"/>
                    <a:pt x="6427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345735" cy="286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465198" y="6897035"/>
            <a:ext cx="12045849" cy="894559"/>
            <a:chOff x="0" y="0"/>
            <a:chExt cx="3345735" cy="2484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45735" cy="248464"/>
            </a:xfrm>
            <a:custGeom>
              <a:avLst/>
              <a:gdLst/>
              <a:ahLst/>
              <a:cxnLst/>
              <a:rect r="r" b="b" t="t" l="l"/>
              <a:pathLst>
                <a:path h="248464" w="3345735">
                  <a:moveTo>
                    <a:pt x="64270" y="0"/>
                  </a:moveTo>
                  <a:lnTo>
                    <a:pt x="3281464" y="0"/>
                  </a:lnTo>
                  <a:cubicBezTo>
                    <a:pt x="3298510" y="0"/>
                    <a:pt x="3314857" y="6771"/>
                    <a:pt x="3326910" y="18824"/>
                  </a:cubicBezTo>
                  <a:cubicBezTo>
                    <a:pt x="3338964" y="30877"/>
                    <a:pt x="3345735" y="47225"/>
                    <a:pt x="3345735" y="64270"/>
                  </a:cubicBezTo>
                  <a:lnTo>
                    <a:pt x="3345735" y="184193"/>
                  </a:lnTo>
                  <a:cubicBezTo>
                    <a:pt x="3345735" y="201239"/>
                    <a:pt x="3338964" y="217586"/>
                    <a:pt x="3326910" y="229639"/>
                  </a:cubicBezTo>
                  <a:cubicBezTo>
                    <a:pt x="3314857" y="241693"/>
                    <a:pt x="3298510" y="248464"/>
                    <a:pt x="3281464" y="248464"/>
                  </a:cubicBezTo>
                  <a:lnTo>
                    <a:pt x="64270" y="248464"/>
                  </a:lnTo>
                  <a:cubicBezTo>
                    <a:pt x="28775" y="248464"/>
                    <a:pt x="0" y="219689"/>
                    <a:pt x="0" y="184193"/>
                  </a:cubicBezTo>
                  <a:lnTo>
                    <a:pt x="0" y="64270"/>
                  </a:lnTo>
                  <a:cubicBezTo>
                    <a:pt x="0" y="28775"/>
                    <a:pt x="28775" y="0"/>
                    <a:pt x="6427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345735" cy="286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95962" y="4653843"/>
            <a:ext cx="14357972" cy="323054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09136" y="5758022"/>
            <a:ext cx="14357972" cy="323054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95962" y="3557117"/>
            <a:ext cx="14357972" cy="3230543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7682834" y="6260391"/>
            <a:ext cx="4385715" cy="7610786"/>
          </a:xfrm>
          <a:custGeom>
            <a:avLst/>
            <a:gdLst/>
            <a:ahLst/>
            <a:cxnLst/>
            <a:rect r="r" b="b" t="t" l="l"/>
            <a:pathLst>
              <a:path h="7610786" w="4385715">
                <a:moveTo>
                  <a:pt x="0" y="0"/>
                </a:moveTo>
                <a:lnTo>
                  <a:pt x="4385715" y="0"/>
                </a:lnTo>
                <a:lnTo>
                  <a:pt x="4385715" y="7610786"/>
                </a:lnTo>
                <a:lnTo>
                  <a:pt x="0" y="7610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90127" y="1404712"/>
            <a:ext cx="1558184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F4E8D9"/>
                </a:solidFill>
                <a:latin typeface="Bryndan Write"/>
              </a:rPr>
              <a:t>NILAI KELOMPOK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90127" y="4669634"/>
            <a:ext cx="2715507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F4E8D9"/>
                </a:solidFill>
                <a:latin typeface="Bubblebody Neue"/>
              </a:rPr>
              <a:t>6 ≤ N ≤ 15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90127" y="5800644"/>
            <a:ext cx="2715507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F4E8D9"/>
                </a:solidFill>
                <a:latin typeface="Bubblebody Neue"/>
              </a:rPr>
              <a:t>16 ≤ N ≤ 20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90127" y="6992620"/>
            <a:ext cx="2715507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F4E8D9"/>
                </a:solidFill>
                <a:latin typeface="Bubblebody Neue"/>
              </a:rPr>
              <a:t>21 ≤ N ≤ 30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16144495" y="7058782"/>
            <a:ext cx="1580856" cy="648754"/>
          </a:xfrm>
          <a:custGeom>
            <a:avLst/>
            <a:gdLst/>
            <a:ahLst/>
            <a:cxnLst/>
            <a:rect r="r" b="b" t="t" l="l"/>
            <a:pathLst>
              <a:path h="648754" w="1580856">
                <a:moveTo>
                  <a:pt x="0" y="0"/>
                </a:moveTo>
                <a:lnTo>
                  <a:pt x="1580856" y="0"/>
                </a:lnTo>
                <a:lnTo>
                  <a:pt x="1580856" y="648754"/>
                </a:lnTo>
                <a:lnTo>
                  <a:pt x="0" y="648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39716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260980">
            <a:off x="6420457" y="8216990"/>
            <a:ext cx="2133436" cy="1516679"/>
          </a:xfrm>
          <a:custGeom>
            <a:avLst/>
            <a:gdLst/>
            <a:ahLst/>
            <a:cxnLst/>
            <a:rect r="r" b="b" t="t" l="l"/>
            <a:pathLst>
              <a:path h="1516679" w="2133436">
                <a:moveTo>
                  <a:pt x="0" y="0"/>
                </a:moveTo>
                <a:lnTo>
                  <a:pt x="2133436" y="0"/>
                </a:lnTo>
                <a:lnTo>
                  <a:pt x="2133436" y="1516678"/>
                </a:lnTo>
                <a:lnTo>
                  <a:pt x="0" y="15166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49572" y="2452938"/>
            <a:ext cx="14357972" cy="3230543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749691" y="3623472"/>
            <a:ext cx="2715507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F4E8D9"/>
                </a:solidFill>
                <a:latin typeface="Bubblebody Neue"/>
              </a:rPr>
              <a:t>0 ≤ N ≤ 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20060" y="4698762"/>
            <a:ext cx="2715507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006B55"/>
                </a:solidFill>
                <a:latin typeface="Bubblebody Neue"/>
              </a:rPr>
              <a:t>good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20060" y="5829219"/>
            <a:ext cx="2838967" cy="77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  <a:spcBef>
                <a:spcPct val="0"/>
              </a:spcBef>
            </a:pPr>
            <a:r>
              <a:rPr lang="en-US" sz="4318">
                <a:solidFill>
                  <a:srgbClr val="006B55"/>
                </a:solidFill>
                <a:latin typeface="Bubblebody Neue"/>
              </a:rPr>
              <a:t>great</a:t>
            </a:r>
            <a:r>
              <a:rPr lang="en-US" sz="4318">
                <a:solidFill>
                  <a:srgbClr val="006B55"/>
                </a:solidFill>
                <a:latin typeface="Bubblebody Neue"/>
              </a:rPr>
              <a:t> 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20060" y="6925945"/>
            <a:ext cx="3153262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006B55"/>
                </a:solidFill>
                <a:latin typeface="Bubblebody Neue"/>
              </a:rPr>
              <a:t>super team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AF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105720" y="2726055"/>
            <a:ext cx="10287000" cy="4834890"/>
          </a:xfrm>
          <a:custGeom>
            <a:avLst/>
            <a:gdLst/>
            <a:ahLst/>
            <a:cxnLst/>
            <a:rect r="r" b="b" t="t" l="l"/>
            <a:pathLst>
              <a:path h="4834890" w="10287000">
                <a:moveTo>
                  <a:pt x="0" y="0"/>
                </a:moveTo>
                <a:lnTo>
                  <a:pt x="10287000" y="0"/>
                </a:lnTo>
                <a:lnTo>
                  <a:pt x="10287000" y="4834890"/>
                </a:lnTo>
                <a:lnTo>
                  <a:pt x="0" y="483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6940610" y="2726055"/>
            <a:ext cx="10287000" cy="4834890"/>
          </a:xfrm>
          <a:custGeom>
            <a:avLst/>
            <a:gdLst/>
            <a:ahLst/>
            <a:cxnLst/>
            <a:rect r="r" b="b" t="t" l="l"/>
            <a:pathLst>
              <a:path h="4834890" w="10287000">
                <a:moveTo>
                  <a:pt x="0" y="0"/>
                </a:moveTo>
                <a:lnTo>
                  <a:pt x="10287000" y="0"/>
                </a:lnTo>
                <a:lnTo>
                  <a:pt x="10287000" y="4834890"/>
                </a:lnTo>
                <a:lnTo>
                  <a:pt x="0" y="483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2726055" y="2726055"/>
            <a:ext cx="10287000" cy="4834890"/>
          </a:xfrm>
          <a:custGeom>
            <a:avLst/>
            <a:gdLst/>
            <a:ahLst/>
            <a:cxnLst/>
            <a:rect r="r" b="b" t="t" l="l"/>
            <a:pathLst>
              <a:path h="4834890" w="10287000">
                <a:moveTo>
                  <a:pt x="0" y="0"/>
                </a:moveTo>
                <a:lnTo>
                  <a:pt x="10287000" y="0"/>
                </a:lnTo>
                <a:lnTo>
                  <a:pt x="10287000" y="4834890"/>
                </a:lnTo>
                <a:lnTo>
                  <a:pt x="0" y="483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1775500" y="2726055"/>
            <a:ext cx="10287000" cy="4834890"/>
          </a:xfrm>
          <a:custGeom>
            <a:avLst/>
            <a:gdLst/>
            <a:ahLst/>
            <a:cxnLst/>
            <a:rect r="r" b="b" t="t" l="l"/>
            <a:pathLst>
              <a:path h="4834890" w="10287000">
                <a:moveTo>
                  <a:pt x="0" y="0"/>
                </a:moveTo>
                <a:lnTo>
                  <a:pt x="10287000" y="0"/>
                </a:lnTo>
                <a:lnTo>
                  <a:pt x="10287000" y="4834890"/>
                </a:lnTo>
                <a:lnTo>
                  <a:pt x="0" y="483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7676148" y="2794135"/>
            <a:ext cx="10484478" cy="7941992"/>
          </a:xfrm>
          <a:custGeom>
            <a:avLst/>
            <a:gdLst/>
            <a:ahLst/>
            <a:cxnLst/>
            <a:rect r="r" b="b" t="t" l="l"/>
            <a:pathLst>
              <a:path h="7941992" w="10484478">
                <a:moveTo>
                  <a:pt x="10484478" y="0"/>
                </a:moveTo>
                <a:lnTo>
                  <a:pt x="0" y="0"/>
                </a:lnTo>
                <a:lnTo>
                  <a:pt x="0" y="7941992"/>
                </a:lnTo>
                <a:lnTo>
                  <a:pt x="10484478" y="7941992"/>
                </a:lnTo>
                <a:lnTo>
                  <a:pt x="104844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1564" y="2334152"/>
            <a:ext cx="7516430" cy="4293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05"/>
              </a:lnSpc>
            </a:pPr>
            <a:r>
              <a:rPr lang="en-US" sz="16005">
                <a:solidFill>
                  <a:srgbClr val="000000"/>
                </a:solidFill>
                <a:latin typeface="Bryndan Write"/>
              </a:rPr>
              <a:t>THANK</a:t>
            </a:r>
          </a:p>
          <a:p>
            <a:pPr algn="ctr">
              <a:lnSpc>
                <a:spcPts val="16005"/>
              </a:lnSpc>
            </a:pPr>
            <a:r>
              <a:rPr lang="en-US" sz="16005">
                <a:solidFill>
                  <a:srgbClr val="000000"/>
                </a:solidFill>
                <a:latin typeface="Bryndan Write"/>
              </a:rPr>
              <a:t>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764705" y="2794135"/>
            <a:ext cx="1379096" cy="1109772"/>
          </a:xfrm>
          <a:custGeom>
            <a:avLst/>
            <a:gdLst/>
            <a:ahLst/>
            <a:cxnLst/>
            <a:rect r="r" b="b" t="t" l="l"/>
            <a:pathLst>
              <a:path h="1109772" w="1379096">
                <a:moveTo>
                  <a:pt x="0" y="0"/>
                </a:moveTo>
                <a:lnTo>
                  <a:pt x="1379096" y="0"/>
                </a:lnTo>
                <a:lnTo>
                  <a:pt x="1379096" y="1109772"/>
                </a:lnTo>
                <a:lnTo>
                  <a:pt x="0" y="1109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21501" t="0" r="-139396" b="-61153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48706">
            <a:off x="7606515" y="4047544"/>
            <a:ext cx="1723474" cy="1308309"/>
          </a:xfrm>
          <a:custGeom>
            <a:avLst/>
            <a:gdLst/>
            <a:ahLst/>
            <a:cxnLst/>
            <a:rect r="r" b="b" t="t" l="l"/>
            <a:pathLst>
              <a:path h="1308309" w="1723474">
                <a:moveTo>
                  <a:pt x="0" y="0"/>
                </a:moveTo>
                <a:lnTo>
                  <a:pt x="1723474" y="0"/>
                </a:lnTo>
                <a:lnTo>
                  <a:pt x="1723474" y="1308309"/>
                </a:lnTo>
                <a:lnTo>
                  <a:pt x="0" y="13083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5431" t="0" r="-367729" b="-94304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34606" y="6532670"/>
            <a:ext cx="4490345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ubblebody Neue"/>
              </a:rPr>
              <a:t>see you next week!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6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4869" y="476757"/>
            <a:ext cx="8673013" cy="6698444"/>
          </a:xfrm>
          <a:custGeom>
            <a:avLst/>
            <a:gdLst/>
            <a:ahLst/>
            <a:cxnLst/>
            <a:rect r="r" b="b" t="t" l="l"/>
            <a:pathLst>
              <a:path h="6698444" w="8673013">
                <a:moveTo>
                  <a:pt x="0" y="0"/>
                </a:moveTo>
                <a:lnTo>
                  <a:pt x="8673013" y="0"/>
                </a:lnTo>
                <a:lnTo>
                  <a:pt x="8673013" y="6698443"/>
                </a:lnTo>
                <a:lnTo>
                  <a:pt x="0" y="6698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6595" t="0" r="-269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380325" y="1105078"/>
            <a:ext cx="8717092" cy="9192942"/>
            <a:chOff x="0" y="0"/>
            <a:chExt cx="11622790" cy="122572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884082"/>
              <a:ext cx="4086038" cy="3031097"/>
            </a:xfrm>
            <a:custGeom>
              <a:avLst/>
              <a:gdLst/>
              <a:ahLst/>
              <a:cxnLst/>
              <a:rect r="r" b="b" t="t" l="l"/>
              <a:pathLst>
                <a:path h="3031097" w="4086038">
                  <a:moveTo>
                    <a:pt x="0" y="0"/>
                  </a:moveTo>
                  <a:lnTo>
                    <a:pt x="4086038" y="0"/>
                  </a:lnTo>
                  <a:lnTo>
                    <a:pt x="4086038" y="3031097"/>
                  </a:lnTo>
                  <a:lnTo>
                    <a:pt x="0" y="3031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06398" y="7937939"/>
              <a:ext cx="11216392" cy="4319318"/>
            </a:xfrm>
            <a:custGeom>
              <a:avLst/>
              <a:gdLst/>
              <a:ahLst/>
              <a:cxnLst/>
              <a:rect r="r" b="b" t="t" l="l"/>
              <a:pathLst>
                <a:path h="4319318" w="11216392">
                  <a:moveTo>
                    <a:pt x="0" y="0"/>
                  </a:moveTo>
                  <a:lnTo>
                    <a:pt x="11216392" y="0"/>
                  </a:lnTo>
                  <a:lnTo>
                    <a:pt x="11216392" y="4319318"/>
                  </a:lnTo>
                  <a:lnTo>
                    <a:pt x="0" y="4319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-11319" b="-8681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521681" y="3063691"/>
              <a:ext cx="6158005" cy="9193566"/>
            </a:xfrm>
            <a:custGeom>
              <a:avLst/>
              <a:gdLst/>
              <a:ahLst/>
              <a:cxnLst/>
              <a:rect r="r" b="b" t="t" l="l"/>
              <a:pathLst>
                <a:path h="9193566" w="6158005">
                  <a:moveTo>
                    <a:pt x="0" y="0"/>
                  </a:moveTo>
                  <a:lnTo>
                    <a:pt x="6158005" y="0"/>
                  </a:lnTo>
                  <a:lnTo>
                    <a:pt x="6158005" y="9193566"/>
                  </a:lnTo>
                  <a:lnTo>
                    <a:pt x="0" y="9193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-63369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840451">
              <a:off x="8119051" y="1336440"/>
              <a:ext cx="1584490" cy="2511440"/>
            </a:xfrm>
            <a:custGeom>
              <a:avLst/>
              <a:gdLst/>
              <a:ahLst/>
              <a:cxnLst/>
              <a:rect r="r" b="b" t="t" l="l"/>
              <a:pathLst>
                <a:path h="2511440" w="1584490">
                  <a:moveTo>
                    <a:pt x="0" y="0"/>
                  </a:moveTo>
                  <a:lnTo>
                    <a:pt x="1584491" y="0"/>
                  </a:lnTo>
                  <a:lnTo>
                    <a:pt x="1584491" y="2511440"/>
                  </a:lnTo>
                  <a:lnTo>
                    <a:pt x="0" y="2511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2625091">
              <a:off x="2101144" y="2215586"/>
              <a:ext cx="1584490" cy="2511440"/>
            </a:xfrm>
            <a:custGeom>
              <a:avLst/>
              <a:gdLst/>
              <a:ahLst/>
              <a:cxnLst/>
              <a:rect r="r" b="b" t="t" l="l"/>
              <a:pathLst>
                <a:path h="2511440" w="1584490">
                  <a:moveTo>
                    <a:pt x="0" y="0"/>
                  </a:moveTo>
                  <a:lnTo>
                    <a:pt x="1584490" y="0"/>
                  </a:lnTo>
                  <a:lnTo>
                    <a:pt x="1584490" y="2511440"/>
                  </a:lnTo>
                  <a:lnTo>
                    <a:pt x="0" y="2511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182930">
              <a:off x="4748553" y="40360"/>
              <a:ext cx="1584490" cy="2511440"/>
            </a:xfrm>
            <a:custGeom>
              <a:avLst/>
              <a:gdLst/>
              <a:ahLst/>
              <a:cxnLst/>
              <a:rect r="r" b="b" t="t" l="l"/>
              <a:pathLst>
                <a:path h="2511440" w="1584490">
                  <a:moveTo>
                    <a:pt x="0" y="0"/>
                  </a:moveTo>
                  <a:lnTo>
                    <a:pt x="1584490" y="0"/>
                  </a:lnTo>
                  <a:lnTo>
                    <a:pt x="1584490" y="2511440"/>
                  </a:lnTo>
                  <a:lnTo>
                    <a:pt x="0" y="2511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52820" y="2087007"/>
            <a:ext cx="7637110" cy="361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006B55"/>
                </a:solidFill>
                <a:latin typeface="Bubblebody Neue"/>
              </a:rPr>
              <a:t>Gimana sih proses  belajar mengajar Informatika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286" y="3502029"/>
            <a:ext cx="3240293" cy="6888916"/>
          </a:xfrm>
          <a:custGeom>
            <a:avLst/>
            <a:gdLst/>
            <a:ahLst/>
            <a:cxnLst/>
            <a:rect r="r" b="b" t="t" l="l"/>
            <a:pathLst>
              <a:path h="6888916" w="3240293">
                <a:moveTo>
                  <a:pt x="0" y="0"/>
                </a:moveTo>
                <a:lnTo>
                  <a:pt x="3240293" y="0"/>
                </a:lnTo>
                <a:lnTo>
                  <a:pt x="3240293" y="6888917"/>
                </a:lnTo>
                <a:lnTo>
                  <a:pt x="0" y="6888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4056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7398" y="3805328"/>
            <a:ext cx="4408113" cy="6585617"/>
          </a:xfrm>
          <a:custGeom>
            <a:avLst/>
            <a:gdLst/>
            <a:ahLst/>
            <a:cxnLst/>
            <a:rect r="r" b="b" t="t" l="l"/>
            <a:pathLst>
              <a:path h="6585617" w="4408113">
                <a:moveTo>
                  <a:pt x="0" y="0"/>
                </a:moveTo>
                <a:lnTo>
                  <a:pt x="4408113" y="0"/>
                </a:lnTo>
                <a:lnTo>
                  <a:pt x="4408113" y="6585618"/>
                </a:lnTo>
                <a:lnTo>
                  <a:pt x="0" y="6585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9049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53077" y="1292209"/>
            <a:ext cx="15581846" cy="106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7500">
                <a:solidFill>
                  <a:srgbClr val="FFF4DE"/>
                </a:solidFill>
                <a:latin typeface="Bryndan Write"/>
              </a:rPr>
              <a:t>ALUR PEMBELAJARAN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810602" y="2473324"/>
            <a:ext cx="3291888" cy="3516035"/>
          </a:xfrm>
          <a:custGeom>
            <a:avLst/>
            <a:gdLst/>
            <a:ahLst/>
            <a:cxnLst/>
            <a:rect r="r" b="b" t="t" l="l"/>
            <a:pathLst>
              <a:path h="3516035" w="3291888">
                <a:moveTo>
                  <a:pt x="0" y="0"/>
                </a:moveTo>
                <a:lnTo>
                  <a:pt x="3291888" y="0"/>
                </a:lnTo>
                <a:lnTo>
                  <a:pt x="3291888" y="3516036"/>
                </a:lnTo>
                <a:lnTo>
                  <a:pt x="0" y="3516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810104" y="6102190"/>
            <a:ext cx="3291888" cy="3516035"/>
          </a:xfrm>
          <a:custGeom>
            <a:avLst/>
            <a:gdLst/>
            <a:ahLst/>
            <a:cxnLst/>
            <a:rect r="r" b="b" t="t" l="l"/>
            <a:pathLst>
              <a:path h="3516035" w="3291888">
                <a:moveTo>
                  <a:pt x="3291888" y="0"/>
                </a:moveTo>
                <a:lnTo>
                  <a:pt x="0" y="0"/>
                </a:lnTo>
                <a:lnTo>
                  <a:pt x="0" y="3516035"/>
                </a:lnTo>
                <a:lnTo>
                  <a:pt x="3291888" y="3516035"/>
                </a:lnTo>
                <a:lnTo>
                  <a:pt x="32918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7497807" y="2473324"/>
            <a:ext cx="3291888" cy="3516035"/>
          </a:xfrm>
          <a:custGeom>
            <a:avLst/>
            <a:gdLst/>
            <a:ahLst/>
            <a:cxnLst/>
            <a:rect r="r" b="b" t="t" l="l"/>
            <a:pathLst>
              <a:path h="3516035" w="3291888">
                <a:moveTo>
                  <a:pt x="3291888" y="0"/>
                </a:moveTo>
                <a:lnTo>
                  <a:pt x="0" y="0"/>
                </a:lnTo>
                <a:lnTo>
                  <a:pt x="0" y="3516036"/>
                </a:lnTo>
                <a:lnTo>
                  <a:pt x="3291888" y="3516036"/>
                </a:lnTo>
                <a:lnTo>
                  <a:pt x="329188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97309" y="6102190"/>
            <a:ext cx="3291888" cy="3516035"/>
          </a:xfrm>
          <a:custGeom>
            <a:avLst/>
            <a:gdLst/>
            <a:ahLst/>
            <a:cxnLst/>
            <a:rect r="r" b="b" t="t" l="l"/>
            <a:pathLst>
              <a:path h="3516035" w="3291888">
                <a:moveTo>
                  <a:pt x="0" y="0"/>
                </a:moveTo>
                <a:lnTo>
                  <a:pt x="3291888" y="0"/>
                </a:lnTo>
                <a:lnTo>
                  <a:pt x="3291888" y="3516035"/>
                </a:lnTo>
                <a:lnTo>
                  <a:pt x="0" y="3516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86008" y="2473324"/>
            <a:ext cx="3291888" cy="3516035"/>
          </a:xfrm>
          <a:custGeom>
            <a:avLst/>
            <a:gdLst/>
            <a:ahLst/>
            <a:cxnLst/>
            <a:rect r="r" b="b" t="t" l="l"/>
            <a:pathLst>
              <a:path h="3516035" w="3291888">
                <a:moveTo>
                  <a:pt x="0" y="0"/>
                </a:moveTo>
                <a:lnTo>
                  <a:pt x="3291888" y="0"/>
                </a:lnTo>
                <a:lnTo>
                  <a:pt x="3291888" y="3516036"/>
                </a:lnTo>
                <a:lnTo>
                  <a:pt x="0" y="35160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1185510" y="6102190"/>
            <a:ext cx="3291888" cy="3516035"/>
          </a:xfrm>
          <a:custGeom>
            <a:avLst/>
            <a:gdLst/>
            <a:ahLst/>
            <a:cxnLst/>
            <a:rect r="r" b="b" t="t" l="l"/>
            <a:pathLst>
              <a:path h="3516035" w="3291888">
                <a:moveTo>
                  <a:pt x="3291888" y="0"/>
                </a:moveTo>
                <a:lnTo>
                  <a:pt x="0" y="0"/>
                </a:lnTo>
                <a:lnTo>
                  <a:pt x="0" y="3516035"/>
                </a:lnTo>
                <a:lnTo>
                  <a:pt x="3291888" y="3516035"/>
                </a:lnTo>
                <a:lnTo>
                  <a:pt x="32918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4789298" cy="2203077"/>
          </a:xfrm>
          <a:custGeom>
            <a:avLst/>
            <a:gdLst/>
            <a:ahLst/>
            <a:cxnLst/>
            <a:rect r="r" b="b" t="t" l="l"/>
            <a:pathLst>
              <a:path h="2203077" w="4789298">
                <a:moveTo>
                  <a:pt x="0" y="0"/>
                </a:moveTo>
                <a:lnTo>
                  <a:pt x="4789298" y="0"/>
                </a:lnTo>
                <a:lnTo>
                  <a:pt x="4789298" y="2203077"/>
                </a:lnTo>
                <a:lnTo>
                  <a:pt x="0" y="22030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3498702" y="0"/>
            <a:ext cx="4789298" cy="2203077"/>
          </a:xfrm>
          <a:custGeom>
            <a:avLst/>
            <a:gdLst/>
            <a:ahLst/>
            <a:cxnLst/>
            <a:rect r="r" b="b" t="t" l="l"/>
            <a:pathLst>
              <a:path h="2203077" w="4789298">
                <a:moveTo>
                  <a:pt x="4789298" y="0"/>
                </a:moveTo>
                <a:lnTo>
                  <a:pt x="0" y="0"/>
                </a:lnTo>
                <a:lnTo>
                  <a:pt x="0" y="2203077"/>
                </a:lnTo>
                <a:lnTo>
                  <a:pt x="4789298" y="2203077"/>
                </a:lnTo>
                <a:lnTo>
                  <a:pt x="47892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10602" y="4084444"/>
            <a:ext cx="3273309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006B55"/>
                </a:solidFill>
                <a:latin typeface="Bubblebody Neue"/>
              </a:rPr>
              <a:t>pre-test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6386" y="4084444"/>
            <a:ext cx="3273309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006B55"/>
                </a:solidFill>
                <a:latin typeface="Bubblebody Neue"/>
              </a:rPr>
              <a:t>materi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41107" y="4084444"/>
            <a:ext cx="3240997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006B55"/>
                </a:solidFill>
                <a:latin typeface="Bubblebody Neue"/>
              </a:rPr>
              <a:t>kelompok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29181" y="7713385"/>
            <a:ext cx="3273309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006B55"/>
                </a:solidFill>
                <a:latin typeface="Bubblebody Neue"/>
              </a:rPr>
              <a:t>presentasi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16386" y="7622897"/>
            <a:ext cx="3273309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006B55"/>
                </a:solidFill>
                <a:latin typeface="Bubblebody Neue"/>
              </a:rPr>
              <a:t>post-test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08795" y="7622897"/>
            <a:ext cx="3273309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006B55"/>
                </a:solidFill>
                <a:latin typeface="Bubblebody Neue"/>
              </a:rPr>
              <a:t>penilaian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15" y="-7176"/>
            <a:ext cx="19424741" cy="10294176"/>
            <a:chOff x="0" y="0"/>
            <a:chExt cx="25899655" cy="1372556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3634740" y="3644308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284915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933377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400000">
              <a:off x="1581839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58287" y="2307762"/>
            <a:ext cx="8592886" cy="6623508"/>
          </a:xfrm>
          <a:custGeom>
            <a:avLst/>
            <a:gdLst/>
            <a:ahLst/>
            <a:cxnLst/>
            <a:rect r="r" b="b" t="t" l="l"/>
            <a:pathLst>
              <a:path h="6623508" w="8592886">
                <a:moveTo>
                  <a:pt x="0" y="0"/>
                </a:moveTo>
                <a:lnTo>
                  <a:pt x="8592887" y="0"/>
                </a:lnTo>
                <a:lnTo>
                  <a:pt x="8592887" y="6623507"/>
                </a:lnTo>
                <a:lnTo>
                  <a:pt x="0" y="6623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6826" y="2307762"/>
            <a:ext cx="8592886" cy="6623508"/>
          </a:xfrm>
          <a:custGeom>
            <a:avLst/>
            <a:gdLst/>
            <a:ahLst/>
            <a:cxnLst/>
            <a:rect r="r" b="b" t="t" l="l"/>
            <a:pathLst>
              <a:path h="6623508" w="8592886">
                <a:moveTo>
                  <a:pt x="0" y="0"/>
                </a:moveTo>
                <a:lnTo>
                  <a:pt x="8592886" y="0"/>
                </a:lnTo>
                <a:lnTo>
                  <a:pt x="8592886" y="6623507"/>
                </a:lnTo>
                <a:lnTo>
                  <a:pt x="0" y="6623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7116" y="2362997"/>
            <a:ext cx="8449569" cy="6513037"/>
          </a:xfrm>
          <a:custGeom>
            <a:avLst/>
            <a:gdLst/>
            <a:ahLst/>
            <a:cxnLst/>
            <a:rect r="r" b="b" t="t" l="l"/>
            <a:pathLst>
              <a:path h="6513037" w="8449569">
                <a:moveTo>
                  <a:pt x="0" y="0"/>
                </a:moveTo>
                <a:lnTo>
                  <a:pt x="8449569" y="0"/>
                </a:lnTo>
                <a:lnTo>
                  <a:pt x="8449569" y="6513037"/>
                </a:lnTo>
                <a:lnTo>
                  <a:pt x="0" y="6513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29946" y="2362997"/>
            <a:ext cx="8449569" cy="6513037"/>
          </a:xfrm>
          <a:custGeom>
            <a:avLst/>
            <a:gdLst/>
            <a:ahLst/>
            <a:cxnLst/>
            <a:rect r="r" b="b" t="t" l="l"/>
            <a:pathLst>
              <a:path h="6513037" w="8449569">
                <a:moveTo>
                  <a:pt x="0" y="0"/>
                </a:moveTo>
                <a:lnTo>
                  <a:pt x="8449569" y="0"/>
                </a:lnTo>
                <a:lnTo>
                  <a:pt x="8449569" y="6513037"/>
                </a:lnTo>
                <a:lnTo>
                  <a:pt x="0" y="6513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08800" y="5530417"/>
            <a:ext cx="8421421" cy="5477433"/>
          </a:xfrm>
          <a:custGeom>
            <a:avLst/>
            <a:gdLst/>
            <a:ahLst/>
            <a:cxnLst/>
            <a:rect r="r" b="b" t="t" l="l"/>
            <a:pathLst>
              <a:path h="5477433" w="8421421">
                <a:moveTo>
                  <a:pt x="0" y="0"/>
                </a:moveTo>
                <a:lnTo>
                  <a:pt x="8421421" y="0"/>
                </a:lnTo>
                <a:lnTo>
                  <a:pt x="8421421" y="5477433"/>
                </a:lnTo>
                <a:lnTo>
                  <a:pt x="0" y="5477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67603" y="663177"/>
            <a:ext cx="13352795" cy="2476337"/>
          </a:xfrm>
          <a:custGeom>
            <a:avLst/>
            <a:gdLst/>
            <a:ahLst/>
            <a:cxnLst/>
            <a:rect r="r" b="b" t="t" l="l"/>
            <a:pathLst>
              <a:path h="2476337" w="13352795">
                <a:moveTo>
                  <a:pt x="0" y="0"/>
                </a:moveTo>
                <a:lnTo>
                  <a:pt x="13352794" y="0"/>
                </a:lnTo>
                <a:lnTo>
                  <a:pt x="13352794" y="2476336"/>
                </a:lnTo>
                <a:lnTo>
                  <a:pt x="0" y="24763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035354">
            <a:off x="8156580" y="8091757"/>
            <a:ext cx="509425" cy="354753"/>
          </a:xfrm>
          <a:custGeom>
            <a:avLst/>
            <a:gdLst/>
            <a:ahLst/>
            <a:cxnLst/>
            <a:rect r="r" b="b" t="t" l="l"/>
            <a:pathLst>
              <a:path h="354753" w="509425">
                <a:moveTo>
                  <a:pt x="0" y="0"/>
                </a:moveTo>
                <a:lnTo>
                  <a:pt x="509425" y="0"/>
                </a:lnTo>
                <a:lnTo>
                  <a:pt x="509425" y="354753"/>
                </a:lnTo>
                <a:lnTo>
                  <a:pt x="0" y="3547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3898" r="-51889" b="-22909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035354">
            <a:off x="8433367" y="7318672"/>
            <a:ext cx="509425" cy="560658"/>
          </a:xfrm>
          <a:custGeom>
            <a:avLst/>
            <a:gdLst/>
            <a:ahLst/>
            <a:cxnLst/>
            <a:rect r="r" b="b" t="t" l="l"/>
            <a:pathLst>
              <a:path h="560658" w="509425">
                <a:moveTo>
                  <a:pt x="0" y="0"/>
                </a:moveTo>
                <a:lnTo>
                  <a:pt x="509425" y="0"/>
                </a:lnTo>
                <a:lnTo>
                  <a:pt x="509425" y="560658"/>
                </a:lnTo>
                <a:lnTo>
                  <a:pt x="0" y="5606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51889" t="-110701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1082791">
            <a:off x="8497811" y="7791783"/>
            <a:ext cx="230358" cy="138570"/>
            <a:chOff x="0" y="0"/>
            <a:chExt cx="60671" cy="364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671" cy="36496"/>
            </a:xfrm>
            <a:custGeom>
              <a:avLst/>
              <a:gdLst/>
              <a:ahLst/>
              <a:cxnLst/>
              <a:rect r="r" b="b" t="t" l="l"/>
              <a:pathLst>
                <a:path h="36496" w="60671">
                  <a:moveTo>
                    <a:pt x="0" y="0"/>
                  </a:moveTo>
                  <a:lnTo>
                    <a:pt x="60671" y="0"/>
                  </a:lnTo>
                  <a:lnTo>
                    <a:pt x="60671" y="36496"/>
                  </a:lnTo>
                  <a:lnTo>
                    <a:pt x="0" y="36496"/>
                  </a:lnTo>
                  <a:close/>
                </a:path>
              </a:pathLst>
            </a:custGeom>
            <a:solidFill>
              <a:srgbClr val="B2685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0671" cy="745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38789" y="1346991"/>
            <a:ext cx="15581846" cy="96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0"/>
              </a:lnSpc>
            </a:pPr>
            <a:r>
              <a:rPr lang="en-US" sz="6700">
                <a:solidFill>
                  <a:srgbClr val="006B55"/>
                </a:solidFill>
                <a:latin typeface="Bryndan Write"/>
              </a:rPr>
              <a:t>NILAI PERKEMBANGAN INDIVIDU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5213" y="3044263"/>
            <a:ext cx="7556153" cy="61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3"/>
              </a:lnSpc>
              <a:spcBef>
                <a:spcPct val="0"/>
              </a:spcBef>
            </a:pPr>
            <a:r>
              <a:rPr lang="en-US" sz="3430">
                <a:solidFill>
                  <a:srgbClr val="FFFFFF"/>
                </a:solidFill>
                <a:latin typeface="Bubblebody Neue"/>
              </a:rPr>
              <a:t>Lebih dari 10 point di bawah skor awal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1218" y="3909007"/>
            <a:ext cx="7424142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10 sampai 1 point di bawah skor awal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9073" y="4790875"/>
            <a:ext cx="7293918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Skor awal sampai 10 poin di atasnya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83223" y="5740314"/>
            <a:ext cx="6700093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Lebih dari 10 point dari skor awal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8789" y="6612658"/>
            <a:ext cx="7098209" cy="124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Pekerjaan sempurna </a:t>
            </a:r>
          </a:p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(tanpa memperlihatkan skor awal)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35106" y="3037278"/>
            <a:ext cx="1395115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0 point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08379" y="4779940"/>
            <a:ext cx="1629519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2</a:t>
            </a:r>
            <a:r>
              <a:rPr lang="en-US" sz="3530">
                <a:solidFill>
                  <a:srgbClr val="FFFFFF"/>
                </a:solidFill>
                <a:latin typeface="Bubblebody Neue"/>
              </a:rPr>
              <a:t>0 point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78179" y="3909007"/>
            <a:ext cx="1508968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1</a:t>
            </a:r>
            <a:r>
              <a:rPr lang="en-US" sz="3530">
                <a:solidFill>
                  <a:srgbClr val="FFFFFF"/>
                </a:solidFill>
                <a:latin typeface="Bubblebody Neue"/>
              </a:rPr>
              <a:t>0 point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19318" y="6698383"/>
            <a:ext cx="1626691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4</a:t>
            </a:r>
            <a:r>
              <a:rPr lang="en-US" sz="3530">
                <a:solidFill>
                  <a:srgbClr val="FFFFFF"/>
                </a:solidFill>
                <a:latin typeface="Bubblebody Neue"/>
              </a:rPr>
              <a:t>0 point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22592" y="5740314"/>
            <a:ext cx="1620143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FFFFF"/>
                </a:solidFill>
                <a:latin typeface="Bubblebody Neue"/>
              </a:rPr>
              <a:t>3</a:t>
            </a:r>
            <a:r>
              <a:rPr lang="en-US" sz="3530">
                <a:solidFill>
                  <a:srgbClr val="FFFFFF"/>
                </a:solidFill>
                <a:latin typeface="Bubblebody Neue"/>
              </a:rPr>
              <a:t>0 point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96" y="-7176"/>
            <a:ext cx="19424741" cy="10294176"/>
            <a:chOff x="0" y="0"/>
            <a:chExt cx="25899655" cy="1372556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3634740" y="3644308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284915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933377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400000">
              <a:off x="1581839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81672" y="2783551"/>
            <a:ext cx="5101151" cy="6734193"/>
          </a:xfrm>
          <a:custGeom>
            <a:avLst/>
            <a:gdLst/>
            <a:ahLst/>
            <a:cxnLst/>
            <a:rect r="r" b="b" t="t" l="l"/>
            <a:pathLst>
              <a:path h="6734193" w="5101151">
                <a:moveTo>
                  <a:pt x="0" y="0"/>
                </a:moveTo>
                <a:lnTo>
                  <a:pt x="5101151" y="0"/>
                </a:lnTo>
                <a:lnTo>
                  <a:pt x="5101151" y="6734193"/>
                </a:lnTo>
                <a:lnTo>
                  <a:pt x="0" y="6734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95759" y="2783551"/>
            <a:ext cx="5101151" cy="6734193"/>
          </a:xfrm>
          <a:custGeom>
            <a:avLst/>
            <a:gdLst/>
            <a:ahLst/>
            <a:cxnLst/>
            <a:rect r="r" b="b" t="t" l="l"/>
            <a:pathLst>
              <a:path h="6734193" w="5101151">
                <a:moveTo>
                  <a:pt x="0" y="0"/>
                </a:moveTo>
                <a:lnTo>
                  <a:pt x="5101151" y="0"/>
                </a:lnTo>
                <a:lnTo>
                  <a:pt x="5101151" y="6734193"/>
                </a:lnTo>
                <a:lnTo>
                  <a:pt x="0" y="6734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00594" y="2783551"/>
            <a:ext cx="5101151" cy="6734193"/>
          </a:xfrm>
          <a:custGeom>
            <a:avLst/>
            <a:gdLst/>
            <a:ahLst/>
            <a:cxnLst/>
            <a:rect r="r" b="b" t="t" l="l"/>
            <a:pathLst>
              <a:path h="6734193" w="5101151">
                <a:moveTo>
                  <a:pt x="0" y="0"/>
                </a:moveTo>
                <a:lnTo>
                  <a:pt x="5101151" y="0"/>
                </a:lnTo>
                <a:lnTo>
                  <a:pt x="5101151" y="6734193"/>
                </a:lnTo>
                <a:lnTo>
                  <a:pt x="0" y="6734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2783551"/>
            <a:ext cx="5007094" cy="6610026"/>
          </a:xfrm>
          <a:custGeom>
            <a:avLst/>
            <a:gdLst/>
            <a:ahLst/>
            <a:cxnLst/>
            <a:rect r="r" b="b" t="t" l="l"/>
            <a:pathLst>
              <a:path h="6610026" w="5007094">
                <a:moveTo>
                  <a:pt x="0" y="0"/>
                </a:moveTo>
                <a:lnTo>
                  <a:pt x="5007094" y="0"/>
                </a:lnTo>
                <a:lnTo>
                  <a:pt x="5007094" y="6610026"/>
                </a:lnTo>
                <a:lnTo>
                  <a:pt x="0" y="6610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40453" y="2783551"/>
            <a:ext cx="5007094" cy="6610026"/>
          </a:xfrm>
          <a:custGeom>
            <a:avLst/>
            <a:gdLst/>
            <a:ahLst/>
            <a:cxnLst/>
            <a:rect r="r" b="b" t="t" l="l"/>
            <a:pathLst>
              <a:path h="6610026" w="5007094">
                <a:moveTo>
                  <a:pt x="0" y="0"/>
                </a:moveTo>
                <a:lnTo>
                  <a:pt x="5007094" y="0"/>
                </a:lnTo>
                <a:lnTo>
                  <a:pt x="5007094" y="6610026"/>
                </a:lnTo>
                <a:lnTo>
                  <a:pt x="0" y="6610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47622" y="2783551"/>
            <a:ext cx="5007094" cy="6610026"/>
          </a:xfrm>
          <a:custGeom>
            <a:avLst/>
            <a:gdLst/>
            <a:ahLst/>
            <a:cxnLst/>
            <a:rect r="r" b="b" t="t" l="l"/>
            <a:pathLst>
              <a:path h="6610026" w="5007094">
                <a:moveTo>
                  <a:pt x="0" y="0"/>
                </a:moveTo>
                <a:lnTo>
                  <a:pt x="5007095" y="0"/>
                </a:lnTo>
                <a:lnTo>
                  <a:pt x="5007095" y="6610026"/>
                </a:lnTo>
                <a:lnTo>
                  <a:pt x="0" y="6610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25582" y="6228246"/>
            <a:ext cx="8841506" cy="5846446"/>
          </a:xfrm>
          <a:custGeom>
            <a:avLst/>
            <a:gdLst/>
            <a:ahLst/>
            <a:cxnLst/>
            <a:rect r="r" b="b" t="t" l="l"/>
            <a:pathLst>
              <a:path h="5846446" w="8841506">
                <a:moveTo>
                  <a:pt x="0" y="0"/>
                </a:moveTo>
                <a:lnTo>
                  <a:pt x="8841506" y="0"/>
                </a:lnTo>
                <a:lnTo>
                  <a:pt x="8841506" y="5846446"/>
                </a:lnTo>
                <a:lnTo>
                  <a:pt x="0" y="5846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67603" y="663177"/>
            <a:ext cx="13352795" cy="2476337"/>
          </a:xfrm>
          <a:custGeom>
            <a:avLst/>
            <a:gdLst/>
            <a:ahLst/>
            <a:cxnLst/>
            <a:rect r="r" b="b" t="t" l="l"/>
            <a:pathLst>
              <a:path h="2476337" w="13352795">
                <a:moveTo>
                  <a:pt x="0" y="0"/>
                </a:moveTo>
                <a:lnTo>
                  <a:pt x="13352794" y="0"/>
                </a:lnTo>
                <a:lnTo>
                  <a:pt x="13352794" y="2476336"/>
                </a:lnTo>
                <a:lnTo>
                  <a:pt x="0" y="2476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757505" y="3331337"/>
            <a:ext cx="948669" cy="99337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53077" y="1123950"/>
            <a:ext cx="1558184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124D44"/>
                </a:solidFill>
                <a:latin typeface="Bryndan Write"/>
              </a:rPr>
              <a:t>STARCHAMP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1161" y="3158488"/>
            <a:ext cx="4342172" cy="124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Berani menjawab namun salah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1161" y="4645742"/>
            <a:ext cx="4342172" cy="124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Berani menjawab dan benar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0137" y="6138004"/>
            <a:ext cx="4342172" cy="124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Berani maju namun salah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1161" y="7669065"/>
            <a:ext cx="4342172" cy="124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Berani maju dan benar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689040" y="6310852"/>
            <a:ext cx="948669" cy="99337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182997" y="7764315"/>
            <a:ext cx="948669" cy="993371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231840" y="4818591"/>
            <a:ext cx="948669" cy="99337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757505" y="6310852"/>
            <a:ext cx="948669" cy="993371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7791701" y="6310852"/>
            <a:ext cx="948669" cy="993371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195331" y="4818591"/>
            <a:ext cx="948669" cy="993371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131666" y="7764315"/>
            <a:ext cx="948669" cy="993371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9214705" y="7764315"/>
            <a:ext cx="948669" cy="993371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0163375" y="7726443"/>
            <a:ext cx="948669" cy="993371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2630360" y="3468050"/>
            <a:ext cx="4342172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2 point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30360" y="4955305"/>
            <a:ext cx="4342172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5 point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80083" y="6447566"/>
            <a:ext cx="4342172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10 point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30360" y="7713905"/>
            <a:ext cx="4342172" cy="624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3"/>
              </a:lnSpc>
              <a:spcBef>
                <a:spcPct val="0"/>
              </a:spcBef>
            </a:pPr>
            <a:r>
              <a:rPr lang="en-US" sz="3530">
                <a:solidFill>
                  <a:srgbClr val="F3AF36"/>
                </a:solidFill>
                <a:latin typeface="Bubblebody Neue"/>
              </a:rPr>
              <a:t>15 point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6B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5198" y="3651250"/>
            <a:ext cx="12045849" cy="894559"/>
            <a:chOff x="0" y="0"/>
            <a:chExt cx="3345735" cy="2484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5735" cy="248464"/>
            </a:xfrm>
            <a:custGeom>
              <a:avLst/>
              <a:gdLst/>
              <a:ahLst/>
              <a:cxnLst/>
              <a:rect r="r" b="b" t="t" l="l"/>
              <a:pathLst>
                <a:path h="248464" w="3345735">
                  <a:moveTo>
                    <a:pt x="64270" y="0"/>
                  </a:moveTo>
                  <a:lnTo>
                    <a:pt x="3281464" y="0"/>
                  </a:lnTo>
                  <a:cubicBezTo>
                    <a:pt x="3298510" y="0"/>
                    <a:pt x="3314857" y="6771"/>
                    <a:pt x="3326910" y="18824"/>
                  </a:cubicBezTo>
                  <a:cubicBezTo>
                    <a:pt x="3338964" y="30877"/>
                    <a:pt x="3345735" y="47225"/>
                    <a:pt x="3345735" y="64270"/>
                  </a:cubicBezTo>
                  <a:lnTo>
                    <a:pt x="3345735" y="184193"/>
                  </a:lnTo>
                  <a:cubicBezTo>
                    <a:pt x="3345735" y="201239"/>
                    <a:pt x="3338964" y="217586"/>
                    <a:pt x="3326910" y="229639"/>
                  </a:cubicBezTo>
                  <a:cubicBezTo>
                    <a:pt x="3314857" y="241693"/>
                    <a:pt x="3298510" y="248464"/>
                    <a:pt x="3281464" y="248464"/>
                  </a:cubicBezTo>
                  <a:lnTo>
                    <a:pt x="64270" y="248464"/>
                  </a:lnTo>
                  <a:cubicBezTo>
                    <a:pt x="28775" y="248464"/>
                    <a:pt x="0" y="219689"/>
                    <a:pt x="0" y="184193"/>
                  </a:cubicBezTo>
                  <a:lnTo>
                    <a:pt x="0" y="64270"/>
                  </a:lnTo>
                  <a:cubicBezTo>
                    <a:pt x="0" y="28775"/>
                    <a:pt x="28775" y="0"/>
                    <a:pt x="6427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45735" cy="286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65198" y="4725109"/>
            <a:ext cx="12045849" cy="894559"/>
            <a:chOff x="0" y="0"/>
            <a:chExt cx="3345735" cy="2484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45735" cy="248464"/>
            </a:xfrm>
            <a:custGeom>
              <a:avLst/>
              <a:gdLst/>
              <a:ahLst/>
              <a:cxnLst/>
              <a:rect r="r" b="b" t="t" l="l"/>
              <a:pathLst>
                <a:path h="248464" w="3345735">
                  <a:moveTo>
                    <a:pt x="64270" y="0"/>
                  </a:moveTo>
                  <a:lnTo>
                    <a:pt x="3281464" y="0"/>
                  </a:lnTo>
                  <a:cubicBezTo>
                    <a:pt x="3298510" y="0"/>
                    <a:pt x="3314857" y="6771"/>
                    <a:pt x="3326910" y="18824"/>
                  </a:cubicBezTo>
                  <a:cubicBezTo>
                    <a:pt x="3338964" y="30877"/>
                    <a:pt x="3345735" y="47225"/>
                    <a:pt x="3345735" y="64270"/>
                  </a:cubicBezTo>
                  <a:lnTo>
                    <a:pt x="3345735" y="184193"/>
                  </a:lnTo>
                  <a:cubicBezTo>
                    <a:pt x="3345735" y="201239"/>
                    <a:pt x="3338964" y="217586"/>
                    <a:pt x="3326910" y="229639"/>
                  </a:cubicBezTo>
                  <a:cubicBezTo>
                    <a:pt x="3314857" y="241693"/>
                    <a:pt x="3298510" y="248464"/>
                    <a:pt x="3281464" y="248464"/>
                  </a:cubicBezTo>
                  <a:lnTo>
                    <a:pt x="64270" y="248464"/>
                  </a:lnTo>
                  <a:cubicBezTo>
                    <a:pt x="28775" y="248464"/>
                    <a:pt x="0" y="219689"/>
                    <a:pt x="0" y="184193"/>
                  </a:cubicBezTo>
                  <a:lnTo>
                    <a:pt x="0" y="64270"/>
                  </a:lnTo>
                  <a:cubicBezTo>
                    <a:pt x="0" y="28775"/>
                    <a:pt x="28775" y="0"/>
                    <a:pt x="6427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45735" cy="286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65198" y="5821836"/>
            <a:ext cx="12045849" cy="894559"/>
            <a:chOff x="0" y="0"/>
            <a:chExt cx="3345735" cy="2484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45735" cy="248464"/>
            </a:xfrm>
            <a:custGeom>
              <a:avLst/>
              <a:gdLst/>
              <a:ahLst/>
              <a:cxnLst/>
              <a:rect r="r" b="b" t="t" l="l"/>
              <a:pathLst>
                <a:path h="248464" w="3345735">
                  <a:moveTo>
                    <a:pt x="64270" y="0"/>
                  </a:moveTo>
                  <a:lnTo>
                    <a:pt x="3281464" y="0"/>
                  </a:lnTo>
                  <a:cubicBezTo>
                    <a:pt x="3298510" y="0"/>
                    <a:pt x="3314857" y="6771"/>
                    <a:pt x="3326910" y="18824"/>
                  </a:cubicBezTo>
                  <a:cubicBezTo>
                    <a:pt x="3338964" y="30877"/>
                    <a:pt x="3345735" y="47225"/>
                    <a:pt x="3345735" y="64270"/>
                  </a:cubicBezTo>
                  <a:lnTo>
                    <a:pt x="3345735" y="184193"/>
                  </a:lnTo>
                  <a:cubicBezTo>
                    <a:pt x="3345735" y="201239"/>
                    <a:pt x="3338964" y="217586"/>
                    <a:pt x="3326910" y="229639"/>
                  </a:cubicBezTo>
                  <a:cubicBezTo>
                    <a:pt x="3314857" y="241693"/>
                    <a:pt x="3298510" y="248464"/>
                    <a:pt x="3281464" y="248464"/>
                  </a:cubicBezTo>
                  <a:lnTo>
                    <a:pt x="64270" y="248464"/>
                  </a:lnTo>
                  <a:cubicBezTo>
                    <a:pt x="28775" y="248464"/>
                    <a:pt x="0" y="219689"/>
                    <a:pt x="0" y="184193"/>
                  </a:cubicBezTo>
                  <a:lnTo>
                    <a:pt x="0" y="64270"/>
                  </a:lnTo>
                  <a:cubicBezTo>
                    <a:pt x="0" y="28775"/>
                    <a:pt x="28775" y="0"/>
                    <a:pt x="6427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345735" cy="286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465198" y="6897035"/>
            <a:ext cx="12045849" cy="894559"/>
            <a:chOff x="0" y="0"/>
            <a:chExt cx="3345735" cy="2484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45735" cy="248464"/>
            </a:xfrm>
            <a:custGeom>
              <a:avLst/>
              <a:gdLst/>
              <a:ahLst/>
              <a:cxnLst/>
              <a:rect r="r" b="b" t="t" l="l"/>
              <a:pathLst>
                <a:path h="248464" w="3345735">
                  <a:moveTo>
                    <a:pt x="64270" y="0"/>
                  </a:moveTo>
                  <a:lnTo>
                    <a:pt x="3281464" y="0"/>
                  </a:lnTo>
                  <a:cubicBezTo>
                    <a:pt x="3298510" y="0"/>
                    <a:pt x="3314857" y="6771"/>
                    <a:pt x="3326910" y="18824"/>
                  </a:cubicBezTo>
                  <a:cubicBezTo>
                    <a:pt x="3338964" y="30877"/>
                    <a:pt x="3345735" y="47225"/>
                    <a:pt x="3345735" y="64270"/>
                  </a:cubicBezTo>
                  <a:lnTo>
                    <a:pt x="3345735" y="184193"/>
                  </a:lnTo>
                  <a:cubicBezTo>
                    <a:pt x="3345735" y="201239"/>
                    <a:pt x="3338964" y="217586"/>
                    <a:pt x="3326910" y="229639"/>
                  </a:cubicBezTo>
                  <a:cubicBezTo>
                    <a:pt x="3314857" y="241693"/>
                    <a:pt x="3298510" y="248464"/>
                    <a:pt x="3281464" y="248464"/>
                  </a:cubicBezTo>
                  <a:lnTo>
                    <a:pt x="64270" y="248464"/>
                  </a:lnTo>
                  <a:cubicBezTo>
                    <a:pt x="28775" y="248464"/>
                    <a:pt x="0" y="219689"/>
                    <a:pt x="0" y="184193"/>
                  </a:cubicBezTo>
                  <a:lnTo>
                    <a:pt x="0" y="64270"/>
                  </a:lnTo>
                  <a:cubicBezTo>
                    <a:pt x="0" y="28775"/>
                    <a:pt x="28775" y="0"/>
                    <a:pt x="64270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345735" cy="286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295962" y="4653843"/>
            <a:ext cx="14357972" cy="323054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09136" y="5758022"/>
            <a:ext cx="14357972" cy="323054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95962" y="3557117"/>
            <a:ext cx="14357972" cy="3230543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7682834" y="6260391"/>
            <a:ext cx="4385715" cy="7610786"/>
          </a:xfrm>
          <a:custGeom>
            <a:avLst/>
            <a:gdLst/>
            <a:ahLst/>
            <a:cxnLst/>
            <a:rect r="r" b="b" t="t" l="l"/>
            <a:pathLst>
              <a:path h="7610786" w="4385715">
                <a:moveTo>
                  <a:pt x="0" y="0"/>
                </a:moveTo>
                <a:lnTo>
                  <a:pt x="4385715" y="0"/>
                </a:lnTo>
                <a:lnTo>
                  <a:pt x="4385715" y="7610786"/>
                </a:lnTo>
                <a:lnTo>
                  <a:pt x="0" y="76107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90127" y="1404712"/>
            <a:ext cx="15581846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F4E8D9"/>
                </a:solidFill>
                <a:latin typeface="Bryndan Write"/>
              </a:rPr>
              <a:t>NILAI KELOMPOK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90127" y="4669634"/>
            <a:ext cx="2715507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F4E8D9"/>
                </a:solidFill>
                <a:latin typeface="Bubblebody Neue"/>
              </a:rPr>
              <a:t>6 ≤ N ≤ 15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90127" y="5800644"/>
            <a:ext cx="2715507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F4E8D9"/>
                </a:solidFill>
                <a:latin typeface="Bubblebody Neue"/>
              </a:rPr>
              <a:t>16 ≤ N ≤ 20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90127" y="6992620"/>
            <a:ext cx="2715507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F4E8D9"/>
                </a:solidFill>
                <a:latin typeface="Bubblebody Neue"/>
              </a:rPr>
              <a:t>21 ≤ N ≤ 30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16144495" y="7058782"/>
            <a:ext cx="1580856" cy="648754"/>
          </a:xfrm>
          <a:custGeom>
            <a:avLst/>
            <a:gdLst/>
            <a:ahLst/>
            <a:cxnLst/>
            <a:rect r="r" b="b" t="t" l="l"/>
            <a:pathLst>
              <a:path h="648754" w="1580856">
                <a:moveTo>
                  <a:pt x="0" y="0"/>
                </a:moveTo>
                <a:lnTo>
                  <a:pt x="1580856" y="0"/>
                </a:lnTo>
                <a:lnTo>
                  <a:pt x="1580856" y="648754"/>
                </a:lnTo>
                <a:lnTo>
                  <a:pt x="0" y="648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39716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260980">
            <a:off x="6420457" y="8216990"/>
            <a:ext cx="2133436" cy="1516679"/>
          </a:xfrm>
          <a:custGeom>
            <a:avLst/>
            <a:gdLst/>
            <a:ahLst/>
            <a:cxnLst/>
            <a:rect r="r" b="b" t="t" l="l"/>
            <a:pathLst>
              <a:path h="1516679" w="2133436">
                <a:moveTo>
                  <a:pt x="0" y="0"/>
                </a:moveTo>
                <a:lnTo>
                  <a:pt x="2133436" y="0"/>
                </a:lnTo>
                <a:lnTo>
                  <a:pt x="2133436" y="1516678"/>
                </a:lnTo>
                <a:lnTo>
                  <a:pt x="0" y="15166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49572" y="2452938"/>
            <a:ext cx="14357972" cy="3230543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749691" y="3623472"/>
            <a:ext cx="2715507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F4E8D9"/>
                </a:solidFill>
                <a:latin typeface="Bubblebody Neue"/>
              </a:rPr>
              <a:t>0 ≤ N ≤ 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20060" y="4698762"/>
            <a:ext cx="2715507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006B55"/>
                </a:solidFill>
                <a:latin typeface="Bubblebody Neue"/>
              </a:rPr>
              <a:t>good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20060" y="5829219"/>
            <a:ext cx="2838967" cy="77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  <a:spcBef>
                <a:spcPct val="0"/>
              </a:spcBef>
            </a:pPr>
            <a:r>
              <a:rPr lang="en-US" sz="4318">
                <a:solidFill>
                  <a:srgbClr val="006B55"/>
                </a:solidFill>
                <a:latin typeface="Bubblebody Neue"/>
              </a:rPr>
              <a:t>great</a:t>
            </a:r>
            <a:r>
              <a:rPr lang="en-US" sz="4318">
                <a:solidFill>
                  <a:srgbClr val="006B55"/>
                </a:solidFill>
                <a:latin typeface="Bubblebody Neue"/>
              </a:rPr>
              <a:t> 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20060" y="6925945"/>
            <a:ext cx="3153262" cy="77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8"/>
              </a:lnSpc>
              <a:spcBef>
                <a:spcPct val="0"/>
              </a:spcBef>
            </a:pPr>
            <a:r>
              <a:rPr lang="en-US" sz="4356">
                <a:solidFill>
                  <a:srgbClr val="006B55"/>
                </a:solidFill>
                <a:latin typeface="Bubblebody Neue"/>
              </a:rPr>
              <a:t>super team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8370" y="0"/>
            <a:ext cx="19424741" cy="10294176"/>
            <a:chOff x="0" y="0"/>
            <a:chExt cx="25899655" cy="1372556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3634740" y="3644308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284915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933377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400000">
              <a:off x="1581839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344502" y="1171460"/>
            <a:ext cx="8708362" cy="8565927"/>
          </a:xfrm>
          <a:custGeom>
            <a:avLst/>
            <a:gdLst/>
            <a:ahLst/>
            <a:cxnLst/>
            <a:rect r="r" b="b" t="t" l="l"/>
            <a:pathLst>
              <a:path h="8565927" w="8708362">
                <a:moveTo>
                  <a:pt x="0" y="0"/>
                </a:moveTo>
                <a:lnTo>
                  <a:pt x="8708361" y="0"/>
                </a:lnTo>
                <a:lnTo>
                  <a:pt x="8708361" y="8565927"/>
                </a:lnTo>
                <a:lnTo>
                  <a:pt x="0" y="8565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693" r="-9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08759" y="3135111"/>
            <a:ext cx="1043544" cy="1043544"/>
          </a:xfrm>
          <a:custGeom>
            <a:avLst/>
            <a:gdLst/>
            <a:ahLst/>
            <a:cxnLst/>
            <a:rect r="r" b="b" t="t" l="l"/>
            <a:pathLst>
              <a:path h="1043544" w="1043544">
                <a:moveTo>
                  <a:pt x="0" y="0"/>
                </a:moveTo>
                <a:lnTo>
                  <a:pt x="1043544" y="0"/>
                </a:lnTo>
                <a:lnTo>
                  <a:pt x="1043544" y="1043545"/>
                </a:lnTo>
                <a:lnTo>
                  <a:pt x="0" y="1043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08759" y="5489821"/>
            <a:ext cx="1043544" cy="1043544"/>
          </a:xfrm>
          <a:custGeom>
            <a:avLst/>
            <a:gdLst/>
            <a:ahLst/>
            <a:cxnLst/>
            <a:rect r="r" b="b" t="t" l="l"/>
            <a:pathLst>
              <a:path h="1043544" w="1043544">
                <a:moveTo>
                  <a:pt x="0" y="0"/>
                </a:moveTo>
                <a:lnTo>
                  <a:pt x="1043544" y="0"/>
                </a:lnTo>
                <a:lnTo>
                  <a:pt x="1043544" y="1043545"/>
                </a:lnTo>
                <a:lnTo>
                  <a:pt x="0" y="1043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08759" y="4312006"/>
            <a:ext cx="1043544" cy="1043544"/>
          </a:xfrm>
          <a:custGeom>
            <a:avLst/>
            <a:gdLst/>
            <a:ahLst/>
            <a:cxnLst/>
            <a:rect r="r" b="b" t="t" l="l"/>
            <a:pathLst>
              <a:path h="1043544" w="1043544">
                <a:moveTo>
                  <a:pt x="0" y="0"/>
                </a:moveTo>
                <a:lnTo>
                  <a:pt x="1043544" y="0"/>
                </a:lnTo>
                <a:lnTo>
                  <a:pt x="1043544" y="1043544"/>
                </a:lnTo>
                <a:lnTo>
                  <a:pt x="0" y="1043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08759" y="6666716"/>
            <a:ext cx="1043544" cy="1043544"/>
          </a:xfrm>
          <a:custGeom>
            <a:avLst/>
            <a:gdLst/>
            <a:ahLst/>
            <a:cxnLst/>
            <a:rect r="r" b="b" t="t" l="l"/>
            <a:pathLst>
              <a:path h="1043544" w="1043544">
                <a:moveTo>
                  <a:pt x="0" y="0"/>
                </a:moveTo>
                <a:lnTo>
                  <a:pt x="1043544" y="0"/>
                </a:lnTo>
                <a:lnTo>
                  <a:pt x="1043544" y="1043544"/>
                </a:lnTo>
                <a:lnTo>
                  <a:pt x="0" y="1043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08759" y="7844532"/>
            <a:ext cx="1043544" cy="1043544"/>
          </a:xfrm>
          <a:custGeom>
            <a:avLst/>
            <a:gdLst/>
            <a:ahLst/>
            <a:cxnLst/>
            <a:rect r="r" b="b" t="t" l="l"/>
            <a:pathLst>
              <a:path h="1043544" w="1043544">
                <a:moveTo>
                  <a:pt x="0" y="0"/>
                </a:moveTo>
                <a:lnTo>
                  <a:pt x="1043544" y="0"/>
                </a:lnTo>
                <a:lnTo>
                  <a:pt x="1043544" y="1043544"/>
                </a:lnTo>
                <a:lnTo>
                  <a:pt x="0" y="1043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44502" y="3135111"/>
            <a:ext cx="1043544" cy="1043544"/>
          </a:xfrm>
          <a:custGeom>
            <a:avLst/>
            <a:gdLst/>
            <a:ahLst/>
            <a:cxnLst/>
            <a:rect r="r" b="b" t="t" l="l"/>
            <a:pathLst>
              <a:path h="1043544" w="1043544">
                <a:moveTo>
                  <a:pt x="0" y="0"/>
                </a:moveTo>
                <a:lnTo>
                  <a:pt x="1043544" y="0"/>
                </a:lnTo>
                <a:lnTo>
                  <a:pt x="1043544" y="1043545"/>
                </a:lnTo>
                <a:lnTo>
                  <a:pt x="0" y="10435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44502" y="5489821"/>
            <a:ext cx="1043544" cy="1043544"/>
          </a:xfrm>
          <a:custGeom>
            <a:avLst/>
            <a:gdLst/>
            <a:ahLst/>
            <a:cxnLst/>
            <a:rect r="r" b="b" t="t" l="l"/>
            <a:pathLst>
              <a:path h="1043544" w="1043544">
                <a:moveTo>
                  <a:pt x="0" y="0"/>
                </a:moveTo>
                <a:lnTo>
                  <a:pt x="1043544" y="0"/>
                </a:lnTo>
                <a:lnTo>
                  <a:pt x="1043544" y="1043545"/>
                </a:lnTo>
                <a:lnTo>
                  <a:pt x="0" y="10435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44502" y="4312927"/>
            <a:ext cx="1043544" cy="1043544"/>
          </a:xfrm>
          <a:custGeom>
            <a:avLst/>
            <a:gdLst/>
            <a:ahLst/>
            <a:cxnLst/>
            <a:rect r="r" b="b" t="t" l="l"/>
            <a:pathLst>
              <a:path h="1043544" w="1043544">
                <a:moveTo>
                  <a:pt x="0" y="0"/>
                </a:moveTo>
                <a:lnTo>
                  <a:pt x="1043544" y="0"/>
                </a:lnTo>
                <a:lnTo>
                  <a:pt x="1043544" y="1043544"/>
                </a:lnTo>
                <a:lnTo>
                  <a:pt x="0" y="10435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344502" y="6667637"/>
            <a:ext cx="1043544" cy="1043544"/>
          </a:xfrm>
          <a:custGeom>
            <a:avLst/>
            <a:gdLst/>
            <a:ahLst/>
            <a:cxnLst/>
            <a:rect r="r" b="b" t="t" l="l"/>
            <a:pathLst>
              <a:path h="1043544" w="1043544">
                <a:moveTo>
                  <a:pt x="0" y="0"/>
                </a:moveTo>
                <a:lnTo>
                  <a:pt x="1043544" y="0"/>
                </a:lnTo>
                <a:lnTo>
                  <a:pt x="1043544" y="1043545"/>
                </a:lnTo>
                <a:lnTo>
                  <a:pt x="0" y="10435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344502" y="7844532"/>
            <a:ext cx="1043544" cy="1043544"/>
          </a:xfrm>
          <a:custGeom>
            <a:avLst/>
            <a:gdLst/>
            <a:ahLst/>
            <a:cxnLst/>
            <a:rect r="r" b="b" t="t" l="l"/>
            <a:pathLst>
              <a:path h="1043544" w="1043544">
                <a:moveTo>
                  <a:pt x="0" y="0"/>
                </a:moveTo>
                <a:lnTo>
                  <a:pt x="1043544" y="0"/>
                </a:lnTo>
                <a:lnTo>
                  <a:pt x="1043544" y="1043544"/>
                </a:lnTo>
                <a:lnTo>
                  <a:pt x="0" y="10435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9590658" y="4809654"/>
            <a:ext cx="7496469" cy="220080"/>
          </a:xfrm>
          <a:custGeom>
            <a:avLst/>
            <a:gdLst/>
            <a:ahLst/>
            <a:cxnLst/>
            <a:rect r="r" b="b" t="t" l="l"/>
            <a:pathLst>
              <a:path h="220080" w="7496469">
                <a:moveTo>
                  <a:pt x="0" y="0"/>
                </a:moveTo>
                <a:lnTo>
                  <a:pt x="7496469" y="0"/>
                </a:lnTo>
                <a:lnTo>
                  <a:pt x="7496469" y="220080"/>
                </a:lnTo>
                <a:lnTo>
                  <a:pt x="0" y="2200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1839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467603" y="658775"/>
            <a:ext cx="13352795" cy="2476337"/>
          </a:xfrm>
          <a:custGeom>
            <a:avLst/>
            <a:gdLst/>
            <a:ahLst/>
            <a:cxnLst/>
            <a:rect r="r" b="b" t="t" l="l"/>
            <a:pathLst>
              <a:path h="2476337" w="13352795">
                <a:moveTo>
                  <a:pt x="0" y="0"/>
                </a:moveTo>
                <a:lnTo>
                  <a:pt x="13352794" y="0"/>
                </a:lnTo>
                <a:lnTo>
                  <a:pt x="13352794" y="2476336"/>
                </a:lnTo>
                <a:lnTo>
                  <a:pt x="0" y="24763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388046" y="4016731"/>
            <a:ext cx="7204473" cy="334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FF4DE"/>
                </a:solidFill>
                <a:latin typeface="Bubblebody Neue"/>
              </a:rPr>
              <a:t>Stack (Tumpukan)</a:t>
            </a:r>
          </a:p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FFF4DE"/>
                </a:solidFill>
                <a:latin typeface="Bubblebody Neue"/>
              </a:rPr>
              <a:t>&amp;</a:t>
            </a:r>
          </a:p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FFF4DE"/>
                </a:solidFill>
                <a:latin typeface="Bubblebody Neue"/>
              </a:rPr>
              <a:t>Queue (Antrean)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109214" y="5220416"/>
            <a:ext cx="7422366" cy="5248231"/>
          </a:xfrm>
          <a:custGeom>
            <a:avLst/>
            <a:gdLst/>
            <a:ahLst/>
            <a:cxnLst/>
            <a:rect r="r" b="b" t="t" l="l"/>
            <a:pathLst>
              <a:path h="5248231" w="7422366">
                <a:moveTo>
                  <a:pt x="0" y="0"/>
                </a:moveTo>
                <a:lnTo>
                  <a:pt x="7422367" y="0"/>
                </a:lnTo>
                <a:lnTo>
                  <a:pt x="7422367" y="5248231"/>
                </a:lnTo>
                <a:lnTo>
                  <a:pt x="0" y="524823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68740">
            <a:off x="906035" y="2870006"/>
            <a:ext cx="1918743" cy="3529460"/>
          </a:xfrm>
          <a:custGeom>
            <a:avLst/>
            <a:gdLst/>
            <a:ahLst/>
            <a:cxnLst/>
            <a:rect r="r" b="b" t="t" l="l"/>
            <a:pathLst>
              <a:path h="3529460" w="1918743">
                <a:moveTo>
                  <a:pt x="0" y="0"/>
                </a:moveTo>
                <a:lnTo>
                  <a:pt x="1918743" y="0"/>
                </a:lnTo>
                <a:lnTo>
                  <a:pt x="1918743" y="3529460"/>
                </a:lnTo>
                <a:lnTo>
                  <a:pt x="0" y="352946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362697" y="1104900"/>
            <a:ext cx="13457701" cy="122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0"/>
              </a:lnSpc>
            </a:pPr>
            <a:r>
              <a:rPr lang="en-US" sz="8600">
                <a:solidFill>
                  <a:srgbClr val="006B55"/>
                </a:solidFill>
                <a:latin typeface="Bryndan Write"/>
              </a:rPr>
              <a:t>BERPIKIR KOMPUTASI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1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501750" y="656278"/>
            <a:ext cx="10442529" cy="9129972"/>
          </a:xfrm>
          <a:custGeom>
            <a:avLst/>
            <a:gdLst/>
            <a:ahLst/>
            <a:cxnLst/>
            <a:rect r="r" b="b" t="t" l="l"/>
            <a:pathLst>
              <a:path h="9129972" w="10442529">
                <a:moveTo>
                  <a:pt x="0" y="0"/>
                </a:moveTo>
                <a:lnTo>
                  <a:pt x="10442528" y="0"/>
                </a:lnTo>
                <a:lnTo>
                  <a:pt x="10442528" y="9129972"/>
                </a:lnTo>
                <a:lnTo>
                  <a:pt x="0" y="9129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02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78076">
            <a:off x="12846644" y="-2927527"/>
            <a:ext cx="6959371" cy="7167892"/>
          </a:xfrm>
          <a:custGeom>
            <a:avLst/>
            <a:gdLst/>
            <a:ahLst/>
            <a:cxnLst/>
            <a:rect r="r" b="b" t="t" l="l"/>
            <a:pathLst>
              <a:path h="7167892" w="6959371">
                <a:moveTo>
                  <a:pt x="0" y="0"/>
                </a:moveTo>
                <a:lnTo>
                  <a:pt x="6959371" y="0"/>
                </a:lnTo>
                <a:lnTo>
                  <a:pt x="6959371" y="7167891"/>
                </a:lnTo>
                <a:lnTo>
                  <a:pt x="0" y="7167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78076">
            <a:off x="10280765" y="2245813"/>
            <a:ext cx="7070598" cy="7282451"/>
          </a:xfrm>
          <a:custGeom>
            <a:avLst/>
            <a:gdLst/>
            <a:ahLst/>
            <a:cxnLst/>
            <a:rect r="r" b="b" t="t" l="l"/>
            <a:pathLst>
              <a:path h="7282451" w="7070598">
                <a:moveTo>
                  <a:pt x="0" y="0"/>
                </a:moveTo>
                <a:lnTo>
                  <a:pt x="7070598" y="0"/>
                </a:lnTo>
                <a:lnTo>
                  <a:pt x="7070598" y="7282451"/>
                </a:lnTo>
                <a:lnTo>
                  <a:pt x="0" y="72824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944731" y="1979612"/>
            <a:ext cx="7590238" cy="7590238"/>
            <a:chOff x="0" y="0"/>
            <a:chExt cx="12700000" cy="1270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006B5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9158028" cy="10287000"/>
            <a:chOff x="0" y="0"/>
            <a:chExt cx="2411991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1199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11991">
                  <a:moveTo>
                    <a:pt x="0" y="0"/>
                  </a:moveTo>
                  <a:lnTo>
                    <a:pt x="2411991" y="0"/>
                  </a:lnTo>
                  <a:lnTo>
                    <a:pt x="24119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6B5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1199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955449" y="4111283"/>
            <a:ext cx="1082973" cy="822097"/>
          </a:xfrm>
          <a:custGeom>
            <a:avLst/>
            <a:gdLst/>
            <a:ahLst/>
            <a:cxnLst/>
            <a:rect r="r" b="b" t="t" l="l"/>
            <a:pathLst>
              <a:path h="822097" w="1082973">
                <a:moveTo>
                  <a:pt x="0" y="0"/>
                </a:moveTo>
                <a:lnTo>
                  <a:pt x="1082973" y="0"/>
                </a:lnTo>
                <a:lnTo>
                  <a:pt x="1082973" y="822097"/>
                </a:lnTo>
                <a:lnTo>
                  <a:pt x="0" y="8220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5431" t="0" r="-367729" b="-94304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281914">
            <a:off x="7575608" y="4987390"/>
            <a:ext cx="616180" cy="467749"/>
          </a:xfrm>
          <a:custGeom>
            <a:avLst/>
            <a:gdLst/>
            <a:ahLst/>
            <a:cxnLst/>
            <a:rect r="r" b="b" t="t" l="l"/>
            <a:pathLst>
              <a:path h="467749" w="616180">
                <a:moveTo>
                  <a:pt x="0" y="0"/>
                </a:moveTo>
                <a:lnTo>
                  <a:pt x="616180" y="0"/>
                </a:lnTo>
                <a:lnTo>
                  <a:pt x="616180" y="467749"/>
                </a:lnTo>
                <a:lnTo>
                  <a:pt x="0" y="4677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95431" t="0" r="-367729" b="-94304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130050">
            <a:off x="14503378" y="109829"/>
            <a:ext cx="5511844" cy="3068506"/>
          </a:xfrm>
          <a:custGeom>
            <a:avLst/>
            <a:gdLst/>
            <a:ahLst/>
            <a:cxnLst/>
            <a:rect r="r" b="b" t="t" l="l"/>
            <a:pathLst>
              <a:path h="3068506" w="5511844">
                <a:moveTo>
                  <a:pt x="0" y="0"/>
                </a:moveTo>
                <a:lnTo>
                  <a:pt x="5511844" y="0"/>
                </a:lnTo>
                <a:lnTo>
                  <a:pt x="5511844" y="3068506"/>
                </a:lnTo>
                <a:lnTo>
                  <a:pt x="0" y="3068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6363" r="-60973" b="-19565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4966024" y="4001243"/>
            <a:ext cx="8384009" cy="220080"/>
          </a:xfrm>
          <a:custGeom>
            <a:avLst/>
            <a:gdLst/>
            <a:ahLst/>
            <a:cxnLst/>
            <a:rect r="r" b="b" t="t" l="l"/>
            <a:pathLst>
              <a:path h="220080" w="8384009">
                <a:moveTo>
                  <a:pt x="0" y="0"/>
                </a:moveTo>
                <a:lnTo>
                  <a:pt x="8384009" y="0"/>
                </a:lnTo>
                <a:lnTo>
                  <a:pt x="8384009" y="220080"/>
                </a:lnTo>
                <a:lnTo>
                  <a:pt x="0" y="220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411238" y="3104148"/>
            <a:ext cx="9679306" cy="7182852"/>
          </a:xfrm>
          <a:custGeom>
            <a:avLst/>
            <a:gdLst/>
            <a:ahLst/>
            <a:cxnLst/>
            <a:rect r="r" b="b" t="t" l="l"/>
            <a:pathLst>
              <a:path h="7182852" w="9679306">
                <a:moveTo>
                  <a:pt x="0" y="0"/>
                </a:moveTo>
                <a:lnTo>
                  <a:pt x="9679306" y="0"/>
                </a:lnTo>
                <a:lnTo>
                  <a:pt x="9679306" y="7182852"/>
                </a:lnTo>
                <a:lnTo>
                  <a:pt x="0" y="71828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78525" y="8232003"/>
            <a:ext cx="3750586" cy="2052593"/>
          </a:xfrm>
          <a:custGeom>
            <a:avLst/>
            <a:gdLst/>
            <a:ahLst/>
            <a:cxnLst/>
            <a:rect r="r" b="b" t="t" l="l"/>
            <a:pathLst>
              <a:path h="2052593" w="3750586">
                <a:moveTo>
                  <a:pt x="0" y="0"/>
                </a:moveTo>
                <a:lnTo>
                  <a:pt x="3750586" y="0"/>
                </a:lnTo>
                <a:lnTo>
                  <a:pt x="3750586" y="2052594"/>
                </a:lnTo>
                <a:lnTo>
                  <a:pt x="0" y="20525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09372" y="5475784"/>
            <a:ext cx="2888893" cy="2827504"/>
          </a:xfrm>
          <a:custGeom>
            <a:avLst/>
            <a:gdLst/>
            <a:ahLst/>
            <a:cxnLst/>
            <a:rect r="r" b="b" t="t" l="l"/>
            <a:pathLst>
              <a:path h="2827504" w="2888893">
                <a:moveTo>
                  <a:pt x="0" y="0"/>
                </a:moveTo>
                <a:lnTo>
                  <a:pt x="2888893" y="0"/>
                </a:lnTo>
                <a:lnTo>
                  <a:pt x="2888893" y="2827503"/>
                </a:lnTo>
                <a:lnTo>
                  <a:pt x="0" y="282750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146169">
            <a:off x="223193" y="4230406"/>
            <a:ext cx="1611014" cy="1432460"/>
          </a:xfrm>
          <a:custGeom>
            <a:avLst/>
            <a:gdLst/>
            <a:ahLst/>
            <a:cxnLst/>
            <a:rect r="r" b="b" t="t" l="l"/>
            <a:pathLst>
              <a:path h="1432460" w="1611014">
                <a:moveTo>
                  <a:pt x="0" y="0"/>
                </a:moveTo>
                <a:lnTo>
                  <a:pt x="1611014" y="0"/>
                </a:lnTo>
                <a:lnTo>
                  <a:pt x="1611014" y="1432460"/>
                </a:lnTo>
                <a:lnTo>
                  <a:pt x="0" y="143246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695527"/>
            <a:ext cx="1460425" cy="1548153"/>
          </a:xfrm>
          <a:custGeom>
            <a:avLst/>
            <a:gdLst/>
            <a:ahLst/>
            <a:cxnLst/>
            <a:rect r="r" b="b" t="t" l="l"/>
            <a:pathLst>
              <a:path h="1548153" w="1460425">
                <a:moveTo>
                  <a:pt x="0" y="0"/>
                </a:moveTo>
                <a:lnTo>
                  <a:pt x="1460425" y="0"/>
                </a:lnTo>
                <a:lnTo>
                  <a:pt x="1460425" y="1548154"/>
                </a:lnTo>
                <a:lnTo>
                  <a:pt x="0" y="15481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231944" y="1185219"/>
            <a:ext cx="1530294" cy="1623655"/>
          </a:xfrm>
          <a:custGeom>
            <a:avLst/>
            <a:gdLst/>
            <a:ahLst/>
            <a:cxnLst/>
            <a:rect r="r" b="b" t="t" l="l"/>
            <a:pathLst>
              <a:path h="1623655" w="1530294">
                <a:moveTo>
                  <a:pt x="0" y="0"/>
                </a:moveTo>
                <a:lnTo>
                  <a:pt x="1530294" y="0"/>
                </a:lnTo>
                <a:lnTo>
                  <a:pt x="1530294" y="1623654"/>
                </a:lnTo>
                <a:lnTo>
                  <a:pt x="0" y="16236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932997" y="4452294"/>
            <a:ext cx="5766135" cy="213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1AF36"/>
                </a:solidFill>
                <a:latin typeface="Bubblebody Neue"/>
              </a:rPr>
              <a:t>Stack (Tumpukan)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15" y="-7176"/>
            <a:ext cx="19424741" cy="10294176"/>
            <a:chOff x="0" y="0"/>
            <a:chExt cx="25899655" cy="13725568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3634740" y="3644308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5400000">
              <a:off x="284915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933377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5400000">
              <a:off x="15818395" y="3634740"/>
              <a:ext cx="13716000" cy="6446520"/>
            </a:xfrm>
            <a:custGeom>
              <a:avLst/>
              <a:gdLst/>
              <a:ahLst/>
              <a:cxnLst/>
              <a:rect r="r" b="b" t="t" l="l"/>
              <a:pathLst>
                <a:path h="644652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6446520"/>
                  </a:lnTo>
                  <a:lnTo>
                    <a:pt x="0" y="6446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30523" y="2760911"/>
            <a:ext cx="15390997" cy="6521935"/>
          </a:xfrm>
          <a:custGeom>
            <a:avLst/>
            <a:gdLst/>
            <a:ahLst/>
            <a:cxnLst/>
            <a:rect r="r" b="b" t="t" l="l"/>
            <a:pathLst>
              <a:path h="6521935" w="15390997">
                <a:moveTo>
                  <a:pt x="0" y="0"/>
                </a:moveTo>
                <a:lnTo>
                  <a:pt x="15390997" y="0"/>
                </a:lnTo>
                <a:lnTo>
                  <a:pt x="15390997" y="6521935"/>
                </a:lnTo>
                <a:lnTo>
                  <a:pt x="0" y="6521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2136" y="2773345"/>
            <a:ext cx="15303729" cy="6484955"/>
          </a:xfrm>
          <a:custGeom>
            <a:avLst/>
            <a:gdLst/>
            <a:ahLst/>
            <a:cxnLst/>
            <a:rect r="r" b="b" t="t" l="l"/>
            <a:pathLst>
              <a:path h="6484955" w="15303729">
                <a:moveTo>
                  <a:pt x="0" y="0"/>
                </a:moveTo>
                <a:lnTo>
                  <a:pt x="15303728" y="0"/>
                </a:lnTo>
                <a:lnTo>
                  <a:pt x="15303728" y="6484955"/>
                </a:lnTo>
                <a:lnTo>
                  <a:pt x="0" y="6484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63565" y="7886638"/>
            <a:ext cx="4724913" cy="5675571"/>
          </a:xfrm>
          <a:custGeom>
            <a:avLst/>
            <a:gdLst/>
            <a:ahLst/>
            <a:cxnLst/>
            <a:rect r="r" b="b" t="t" l="l"/>
            <a:pathLst>
              <a:path h="5675571" w="4724913">
                <a:moveTo>
                  <a:pt x="0" y="0"/>
                </a:moveTo>
                <a:lnTo>
                  <a:pt x="4724913" y="0"/>
                </a:lnTo>
                <a:lnTo>
                  <a:pt x="4724913" y="5675571"/>
                </a:lnTo>
                <a:lnTo>
                  <a:pt x="0" y="5675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49624" y="1522743"/>
            <a:ext cx="13352795" cy="2476337"/>
          </a:xfrm>
          <a:custGeom>
            <a:avLst/>
            <a:gdLst/>
            <a:ahLst/>
            <a:cxnLst/>
            <a:rect r="r" b="b" t="t" l="l"/>
            <a:pathLst>
              <a:path h="2476337" w="13352795">
                <a:moveTo>
                  <a:pt x="0" y="0"/>
                </a:moveTo>
                <a:lnTo>
                  <a:pt x="13352795" y="0"/>
                </a:lnTo>
                <a:lnTo>
                  <a:pt x="13352795" y="2476337"/>
                </a:lnTo>
                <a:lnTo>
                  <a:pt x="0" y="24763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14018" y="1981580"/>
            <a:ext cx="15581846" cy="122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0"/>
              </a:lnSpc>
            </a:pPr>
            <a:r>
              <a:rPr lang="en-US" sz="8600">
                <a:solidFill>
                  <a:srgbClr val="006B55"/>
                </a:solidFill>
                <a:latin typeface="Bryndan Write"/>
              </a:rPr>
              <a:t>STACK (TUMPUKAN)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167121" y="8152315"/>
            <a:ext cx="251110" cy="239182"/>
          </a:xfrm>
          <a:custGeom>
            <a:avLst/>
            <a:gdLst/>
            <a:ahLst/>
            <a:cxnLst/>
            <a:rect r="r" b="b" t="t" l="l"/>
            <a:pathLst>
              <a:path h="239182" w="251110">
                <a:moveTo>
                  <a:pt x="0" y="0"/>
                </a:moveTo>
                <a:lnTo>
                  <a:pt x="251110" y="0"/>
                </a:lnTo>
                <a:lnTo>
                  <a:pt x="251110" y="239182"/>
                </a:lnTo>
                <a:lnTo>
                  <a:pt x="0" y="2391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05215" y="8152315"/>
            <a:ext cx="251110" cy="239182"/>
          </a:xfrm>
          <a:custGeom>
            <a:avLst/>
            <a:gdLst/>
            <a:ahLst/>
            <a:cxnLst/>
            <a:rect r="r" b="b" t="t" l="l"/>
            <a:pathLst>
              <a:path h="239182" w="251110">
                <a:moveTo>
                  <a:pt x="0" y="0"/>
                </a:moveTo>
                <a:lnTo>
                  <a:pt x="251110" y="0"/>
                </a:lnTo>
                <a:lnTo>
                  <a:pt x="251110" y="239182"/>
                </a:lnTo>
                <a:lnTo>
                  <a:pt x="0" y="2391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87431" y="8152315"/>
            <a:ext cx="251110" cy="239182"/>
          </a:xfrm>
          <a:custGeom>
            <a:avLst/>
            <a:gdLst/>
            <a:ahLst/>
            <a:cxnLst/>
            <a:rect r="r" b="b" t="t" l="l"/>
            <a:pathLst>
              <a:path h="239182" w="251110">
                <a:moveTo>
                  <a:pt x="0" y="0"/>
                </a:moveTo>
                <a:lnTo>
                  <a:pt x="251109" y="0"/>
                </a:lnTo>
                <a:lnTo>
                  <a:pt x="251109" y="239182"/>
                </a:lnTo>
                <a:lnTo>
                  <a:pt x="0" y="2391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25525" y="8152315"/>
            <a:ext cx="251110" cy="239182"/>
          </a:xfrm>
          <a:custGeom>
            <a:avLst/>
            <a:gdLst/>
            <a:ahLst/>
            <a:cxnLst/>
            <a:rect r="r" b="b" t="t" l="l"/>
            <a:pathLst>
              <a:path h="239182" w="251110">
                <a:moveTo>
                  <a:pt x="0" y="0"/>
                </a:moveTo>
                <a:lnTo>
                  <a:pt x="251110" y="0"/>
                </a:lnTo>
                <a:lnTo>
                  <a:pt x="251110" y="239182"/>
                </a:lnTo>
                <a:lnTo>
                  <a:pt x="0" y="2391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43310" y="8152315"/>
            <a:ext cx="251110" cy="239182"/>
          </a:xfrm>
          <a:custGeom>
            <a:avLst/>
            <a:gdLst/>
            <a:ahLst/>
            <a:cxnLst/>
            <a:rect r="r" b="b" t="t" l="l"/>
            <a:pathLst>
              <a:path h="239182" w="251110">
                <a:moveTo>
                  <a:pt x="0" y="0"/>
                </a:moveTo>
                <a:lnTo>
                  <a:pt x="251110" y="0"/>
                </a:lnTo>
                <a:lnTo>
                  <a:pt x="251110" y="239182"/>
                </a:lnTo>
                <a:lnTo>
                  <a:pt x="0" y="2391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14455" y="4097878"/>
            <a:ext cx="14223131" cy="446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3"/>
              </a:lnSpc>
            </a:pPr>
            <a:r>
              <a:rPr lang="en-US" sz="4230">
                <a:solidFill>
                  <a:srgbClr val="FFFFFF"/>
                </a:solidFill>
                <a:latin typeface="Bubblebody Neue"/>
              </a:rPr>
              <a:t>pada metode ini objek-objek disimpan dalam metode penyimpanan yang menyerupai sebuah tumpukan. Dengan demikian, objek yang pertama/lebih dulu disimpan justru akan menjadi yang terakhir keluar. Prinsip ini disebut juga Last In First Out (LIFO). </a:t>
            </a:r>
          </a:p>
          <a:p>
            <a:pPr algn="ctr">
              <a:lnSpc>
                <a:spcPts val="5923"/>
              </a:lnSpc>
              <a:spcBef>
                <a:spcPct val="0"/>
              </a:spcBef>
            </a:pPr>
            <a:r>
              <a:rPr lang="en-US" sz="4230">
                <a:solidFill>
                  <a:srgbClr val="FFFFFF"/>
                </a:solidFill>
                <a:latin typeface="Bubblebody Neue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DAF9cBEB5pU</dc:identifier>
  <dcterms:modified xsi:type="dcterms:W3CDTF">2011-08-01T06:04:30Z</dcterms:modified>
  <cp:revision>1</cp:revision>
  <dc:title>Microteaching</dc:title>
</cp:coreProperties>
</file>